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98" r:id="rId5"/>
    <p:sldId id="264" r:id="rId6"/>
    <p:sldId id="266" r:id="rId7"/>
    <p:sldId id="265" r:id="rId8"/>
    <p:sldId id="267" r:id="rId9"/>
    <p:sldId id="268" r:id="rId10"/>
    <p:sldId id="269" r:id="rId11"/>
    <p:sldId id="270" r:id="rId12"/>
    <p:sldId id="272" r:id="rId13"/>
    <p:sldId id="271" r:id="rId14"/>
    <p:sldId id="299" r:id="rId15"/>
    <p:sldId id="276" r:id="rId16"/>
    <p:sldId id="275" r:id="rId17"/>
    <p:sldId id="274" r:id="rId18"/>
    <p:sldId id="277" r:id="rId19"/>
    <p:sldId id="300" r:id="rId20"/>
    <p:sldId id="279" r:id="rId21"/>
    <p:sldId id="301" r:id="rId22"/>
    <p:sldId id="302" r:id="rId23"/>
    <p:sldId id="303" r:id="rId24"/>
    <p:sldId id="285" r:id="rId25"/>
    <p:sldId id="283" r:id="rId26"/>
    <p:sldId id="284" r:id="rId27"/>
    <p:sldId id="291" r:id="rId28"/>
    <p:sldId id="286" r:id="rId29"/>
    <p:sldId id="287" r:id="rId30"/>
    <p:sldId id="289" r:id="rId31"/>
    <p:sldId id="290" r:id="rId32"/>
    <p:sldId id="288" r:id="rId33"/>
    <p:sldId id="292" r:id="rId34"/>
    <p:sldId id="293" r:id="rId35"/>
    <p:sldId id="294" r:id="rId36"/>
    <p:sldId id="295" r:id="rId37"/>
    <p:sldId id="296" r:id="rId38"/>
    <p:sldId id="297" r:id="rId3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8.png"/><Relationship Id="rId6" Type="http://schemas.openxmlformats.org/officeDocument/2006/relationships/image" Target="../media/image24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8.png"/><Relationship Id="rId6" Type="http://schemas.openxmlformats.org/officeDocument/2006/relationships/image" Target="../media/image24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8.png"/><Relationship Id="rId6" Type="http://schemas.openxmlformats.org/officeDocument/2006/relationships/image" Target="../media/image24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8.png"/><Relationship Id="rId6" Type="http://schemas.openxmlformats.org/officeDocument/2006/relationships/image" Target="../media/image24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9A585-37BA-458E-90D4-2C20D4C2E83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3D9DECE-C7F0-4E61-BA96-321683ABD76C}">
      <dgm:prSet custT="1"/>
      <dgm:spPr/>
      <dgm:t>
        <a:bodyPr/>
        <a:lstStyle/>
        <a:p>
          <a:r>
            <a:rPr lang="pl-PL" sz="2000" b="0"/>
            <a:t>Pracowałyśmy od marca do listopada 2019r.</a:t>
          </a:r>
          <a:endParaRPr lang="en-US" sz="2000" b="0"/>
        </a:p>
      </dgm:t>
    </dgm:pt>
    <dgm:pt modelId="{0F6440DE-3046-4BCD-A7BA-B4A32C202147}" type="parTrans" cxnId="{FF755D60-425D-4652-962D-ADF8129B5224}">
      <dgm:prSet/>
      <dgm:spPr/>
      <dgm:t>
        <a:bodyPr/>
        <a:lstStyle/>
        <a:p>
          <a:endParaRPr lang="en-US" sz="2000" b="0"/>
        </a:p>
      </dgm:t>
    </dgm:pt>
    <dgm:pt modelId="{456B76A8-1D30-4799-BE2A-CD5BE7DA1A25}" type="sibTrans" cxnId="{FF755D60-425D-4652-962D-ADF8129B5224}">
      <dgm:prSet/>
      <dgm:spPr/>
      <dgm:t>
        <a:bodyPr/>
        <a:lstStyle/>
        <a:p>
          <a:endParaRPr lang="en-US" sz="2000" b="0"/>
        </a:p>
      </dgm:t>
    </dgm:pt>
    <dgm:pt modelId="{9CFE43E3-09A5-45B4-961D-1584A4AE2403}">
      <dgm:prSet custT="1"/>
      <dgm:spPr/>
      <dgm:t>
        <a:bodyPr/>
        <a:lstStyle/>
        <a:p>
          <a:r>
            <a:rPr lang="pl-PL" sz="2000" b="0"/>
            <a:t>Spotkałyśmy się 9 razy.</a:t>
          </a:r>
          <a:endParaRPr lang="en-US" sz="2000" b="0"/>
        </a:p>
      </dgm:t>
    </dgm:pt>
    <dgm:pt modelId="{5B405FBD-A8C9-4D09-A724-F6B0BC3ED289}" type="parTrans" cxnId="{6248ABCA-1862-4708-9937-2C04D2C438E6}">
      <dgm:prSet/>
      <dgm:spPr/>
      <dgm:t>
        <a:bodyPr/>
        <a:lstStyle/>
        <a:p>
          <a:endParaRPr lang="en-US" sz="2000" b="0"/>
        </a:p>
      </dgm:t>
    </dgm:pt>
    <dgm:pt modelId="{B7BC032E-2D89-4192-83EF-61DE509E940D}" type="sibTrans" cxnId="{6248ABCA-1862-4708-9937-2C04D2C438E6}">
      <dgm:prSet/>
      <dgm:spPr/>
      <dgm:t>
        <a:bodyPr/>
        <a:lstStyle/>
        <a:p>
          <a:endParaRPr lang="en-US" sz="2000" b="0"/>
        </a:p>
      </dgm:t>
    </dgm:pt>
    <dgm:pt modelId="{D876DE1C-194A-4B70-AE61-872D5B95A801}">
      <dgm:prSet custT="1"/>
      <dgm:spPr/>
      <dgm:t>
        <a:bodyPr/>
        <a:lstStyle/>
        <a:p>
          <a:r>
            <a:rPr lang="pl-PL" sz="2000" b="0"/>
            <a:t>Uczestniczyłyśmy w 4 szkoleniach z ekspertem.</a:t>
          </a:r>
          <a:endParaRPr lang="en-US" sz="2000" b="0"/>
        </a:p>
      </dgm:t>
    </dgm:pt>
    <dgm:pt modelId="{03D4B494-4BB9-4FE1-AF26-33C6F0CB7EED}" type="parTrans" cxnId="{3B1FC1C1-4867-455B-88B1-D5E4516223EF}">
      <dgm:prSet/>
      <dgm:spPr/>
      <dgm:t>
        <a:bodyPr/>
        <a:lstStyle/>
        <a:p>
          <a:endParaRPr lang="en-US" sz="2000" b="0"/>
        </a:p>
      </dgm:t>
    </dgm:pt>
    <dgm:pt modelId="{EAE327B3-04FC-4613-A089-1263C15898A2}" type="sibTrans" cxnId="{3B1FC1C1-4867-455B-88B1-D5E4516223EF}">
      <dgm:prSet/>
      <dgm:spPr/>
      <dgm:t>
        <a:bodyPr/>
        <a:lstStyle/>
        <a:p>
          <a:endParaRPr lang="en-US" sz="2000" b="0"/>
        </a:p>
      </dgm:t>
    </dgm:pt>
    <dgm:pt modelId="{D0B20024-B739-481C-AC08-1023DA52F508}">
      <dgm:prSet custT="1"/>
      <dgm:spPr/>
      <dgm:t>
        <a:bodyPr/>
        <a:lstStyle/>
        <a:p>
          <a:r>
            <a:rPr lang="pl-PL" sz="2000" b="0"/>
            <a:t>Wypracowałyśmy ciekawe, przydatne w pracy materiały.</a:t>
          </a:r>
          <a:endParaRPr lang="en-US" sz="2000" b="0"/>
        </a:p>
      </dgm:t>
    </dgm:pt>
    <dgm:pt modelId="{B6DA0647-AAAE-4E6E-89F0-F019088762D2}" type="parTrans" cxnId="{BEC0B1A7-F877-450B-9185-3397D94298FF}">
      <dgm:prSet/>
      <dgm:spPr/>
      <dgm:t>
        <a:bodyPr/>
        <a:lstStyle/>
        <a:p>
          <a:endParaRPr lang="en-US" sz="2000" b="0"/>
        </a:p>
      </dgm:t>
    </dgm:pt>
    <dgm:pt modelId="{784FAA20-1CCD-4E6D-9AC0-55533ED8BDA1}" type="sibTrans" cxnId="{BEC0B1A7-F877-450B-9185-3397D94298FF}">
      <dgm:prSet/>
      <dgm:spPr/>
      <dgm:t>
        <a:bodyPr/>
        <a:lstStyle/>
        <a:p>
          <a:endParaRPr lang="en-US" sz="2000" b="0"/>
        </a:p>
      </dgm:t>
    </dgm:pt>
    <dgm:pt modelId="{EB1BE9F6-958B-4B50-8083-86ACA2C30647}">
      <dgm:prSet custT="1"/>
      <dgm:spPr/>
      <dgm:t>
        <a:bodyPr/>
        <a:lstStyle/>
        <a:p>
          <a:r>
            <a:rPr lang="pl-PL" sz="2000" b="0"/>
            <a:t>Wspierałyśmy się w rozwiązywaniu trudnych sytuacji wychowawczych.</a:t>
          </a:r>
          <a:endParaRPr lang="en-US" sz="2000" b="0"/>
        </a:p>
      </dgm:t>
    </dgm:pt>
    <dgm:pt modelId="{41BE03A3-4A93-4716-A39A-9523E4164D11}" type="parTrans" cxnId="{E4E3C10C-6A5D-4B76-AF4D-491501483E8F}">
      <dgm:prSet/>
      <dgm:spPr/>
      <dgm:t>
        <a:bodyPr/>
        <a:lstStyle/>
        <a:p>
          <a:endParaRPr lang="en-US" sz="2000" b="0"/>
        </a:p>
      </dgm:t>
    </dgm:pt>
    <dgm:pt modelId="{65FC1E12-5F34-43B6-AEE8-D23658FC00B3}" type="sibTrans" cxnId="{E4E3C10C-6A5D-4B76-AF4D-491501483E8F}">
      <dgm:prSet/>
      <dgm:spPr/>
      <dgm:t>
        <a:bodyPr/>
        <a:lstStyle/>
        <a:p>
          <a:endParaRPr lang="en-US" sz="2000" b="0"/>
        </a:p>
      </dgm:t>
    </dgm:pt>
    <dgm:pt modelId="{9D7301C9-ECD6-4D4C-A4EE-2185B8C8DA0B}">
      <dgm:prSet custT="1"/>
      <dgm:spPr/>
      <dgm:t>
        <a:bodyPr/>
        <a:lstStyle/>
        <a:p>
          <a:r>
            <a:rPr lang="pl-PL" sz="2000" b="0"/>
            <a:t>Stworzyliśmy zgraną grupę, która lubi ze sobą przebywać i nadal chce ze sobą pracować!</a:t>
          </a:r>
          <a:endParaRPr lang="en-US" sz="2000" b="0"/>
        </a:p>
      </dgm:t>
    </dgm:pt>
    <dgm:pt modelId="{862116B3-2FDD-422B-A669-BA31530B5286}" type="parTrans" cxnId="{A156BB49-AC83-4E33-A457-9051281D6B54}">
      <dgm:prSet/>
      <dgm:spPr/>
      <dgm:t>
        <a:bodyPr/>
        <a:lstStyle/>
        <a:p>
          <a:endParaRPr lang="en-US" sz="2000" b="0"/>
        </a:p>
      </dgm:t>
    </dgm:pt>
    <dgm:pt modelId="{44C69163-843E-4937-B9E2-11BBD0652F84}" type="sibTrans" cxnId="{A156BB49-AC83-4E33-A457-9051281D6B54}">
      <dgm:prSet/>
      <dgm:spPr/>
      <dgm:t>
        <a:bodyPr/>
        <a:lstStyle/>
        <a:p>
          <a:endParaRPr lang="en-US" sz="2000" b="0"/>
        </a:p>
      </dgm:t>
    </dgm:pt>
    <dgm:pt modelId="{D9B7D498-C3D1-4740-816D-C152D90C9109}" type="pres">
      <dgm:prSet presAssocID="{A5A9A585-37BA-458E-90D4-2C20D4C2E83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9019BEC-AC4D-46BA-B005-C42ECA9198B2}" type="pres">
      <dgm:prSet presAssocID="{A5A9A585-37BA-458E-90D4-2C20D4C2E831}" presName="container" presStyleCnt="0">
        <dgm:presLayoutVars>
          <dgm:dir/>
          <dgm:resizeHandles val="exact"/>
        </dgm:presLayoutVars>
      </dgm:prSet>
      <dgm:spPr/>
    </dgm:pt>
    <dgm:pt modelId="{E7D36D66-1FDB-48FD-8AD6-7877BBFC5CBD}" type="pres">
      <dgm:prSet presAssocID="{F3D9DECE-C7F0-4E61-BA96-321683ABD76C}" presName="compNode" presStyleCnt="0"/>
      <dgm:spPr/>
    </dgm:pt>
    <dgm:pt modelId="{40C687B9-95AE-4AE8-85CC-99D92840CFAA}" type="pres">
      <dgm:prSet presAssocID="{F3D9DECE-C7F0-4E61-BA96-321683ABD76C}" presName="iconBgRect" presStyleLbl="bgShp" presStyleIdx="0" presStyleCnt="6"/>
      <dgm:spPr/>
    </dgm:pt>
    <dgm:pt modelId="{267856E9-43BC-4071-B948-8CEBE1551284}" type="pres">
      <dgm:prSet presAssocID="{F3D9DECE-C7F0-4E61-BA96-321683ABD76C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3DDFA2A-C766-46AE-BCE1-44F26CF72832}" type="pres">
      <dgm:prSet presAssocID="{F3D9DECE-C7F0-4E61-BA96-321683ABD76C}" presName="spaceRect" presStyleCnt="0"/>
      <dgm:spPr/>
    </dgm:pt>
    <dgm:pt modelId="{11876B96-E4C1-4030-B4AC-452BC966573B}" type="pres">
      <dgm:prSet presAssocID="{F3D9DECE-C7F0-4E61-BA96-321683ABD76C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B7E9A02C-26BD-485C-BCD3-0274A71A506B}" type="pres">
      <dgm:prSet presAssocID="{456B76A8-1D30-4799-BE2A-CD5BE7DA1A25}" presName="sibTrans" presStyleLbl="sibTrans2D1" presStyleIdx="0" presStyleCnt="0"/>
      <dgm:spPr/>
      <dgm:t>
        <a:bodyPr/>
        <a:lstStyle/>
        <a:p>
          <a:endParaRPr lang="pl-PL"/>
        </a:p>
      </dgm:t>
    </dgm:pt>
    <dgm:pt modelId="{36F4D28F-0805-4627-B6D7-F3A8D6C87813}" type="pres">
      <dgm:prSet presAssocID="{9CFE43E3-09A5-45B4-961D-1584A4AE2403}" presName="compNode" presStyleCnt="0"/>
      <dgm:spPr/>
    </dgm:pt>
    <dgm:pt modelId="{04D1595C-E104-4742-93E3-FF43478D6EBA}" type="pres">
      <dgm:prSet presAssocID="{9CFE43E3-09A5-45B4-961D-1584A4AE2403}" presName="iconBgRect" presStyleLbl="bgShp" presStyleIdx="1" presStyleCnt="6"/>
      <dgm:spPr/>
    </dgm:pt>
    <dgm:pt modelId="{F047A1A0-3BB9-4669-ABC2-BDAEE164C44C}" type="pres">
      <dgm:prSet presAssocID="{9CFE43E3-09A5-45B4-961D-1584A4AE2403}" presName="iconRect" presStyleLbl="node1" presStyleIdx="1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Right Double Quote"/>
        </a:ext>
      </dgm:extLst>
    </dgm:pt>
    <dgm:pt modelId="{E27434B5-1FAA-4249-B2C6-A6EFE9E54048}" type="pres">
      <dgm:prSet presAssocID="{9CFE43E3-09A5-45B4-961D-1584A4AE2403}" presName="spaceRect" presStyleCnt="0"/>
      <dgm:spPr/>
    </dgm:pt>
    <dgm:pt modelId="{2E32AA4A-1CB3-47DD-AF98-7C0915E035A5}" type="pres">
      <dgm:prSet presAssocID="{9CFE43E3-09A5-45B4-961D-1584A4AE2403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3E9F0879-AC7F-49FD-9E8E-7699E3FD33A8}" type="pres">
      <dgm:prSet presAssocID="{B7BC032E-2D89-4192-83EF-61DE509E940D}" presName="sibTrans" presStyleLbl="sibTrans2D1" presStyleIdx="0" presStyleCnt="0"/>
      <dgm:spPr/>
      <dgm:t>
        <a:bodyPr/>
        <a:lstStyle/>
        <a:p>
          <a:endParaRPr lang="pl-PL"/>
        </a:p>
      </dgm:t>
    </dgm:pt>
    <dgm:pt modelId="{95D3C038-FF73-47B3-82D2-B216A5848C93}" type="pres">
      <dgm:prSet presAssocID="{D876DE1C-194A-4B70-AE61-872D5B95A801}" presName="compNode" presStyleCnt="0"/>
      <dgm:spPr/>
    </dgm:pt>
    <dgm:pt modelId="{5780F6D2-BEFA-44A8-B685-DAE24877755C}" type="pres">
      <dgm:prSet presAssocID="{D876DE1C-194A-4B70-AE61-872D5B95A801}" presName="iconBgRect" presStyleLbl="bgShp" presStyleIdx="2" presStyleCnt="6"/>
      <dgm:spPr/>
    </dgm:pt>
    <dgm:pt modelId="{BE5E27CB-D876-4C2C-AFF9-1681CD096DE9}" type="pres">
      <dgm:prSet presAssocID="{D876DE1C-194A-4B70-AE61-872D5B95A801}" presName="iconRect" presStyleLbl="node1" presStyleIdx="2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File HTML"/>
        </a:ext>
      </dgm:extLst>
    </dgm:pt>
    <dgm:pt modelId="{E511FB0A-835E-42E0-A196-DCC771F44A7C}" type="pres">
      <dgm:prSet presAssocID="{D876DE1C-194A-4B70-AE61-872D5B95A801}" presName="spaceRect" presStyleCnt="0"/>
      <dgm:spPr/>
    </dgm:pt>
    <dgm:pt modelId="{3079E59C-299A-44B0-AE70-A294CA0F2259}" type="pres">
      <dgm:prSet presAssocID="{D876DE1C-194A-4B70-AE61-872D5B95A801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A0B5B194-6397-4C80-9477-BD235890153B}" type="pres">
      <dgm:prSet presAssocID="{EAE327B3-04FC-4613-A089-1263C15898A2}" presName="sibTrans" presStyleLbl="sibTrans2D1" presStyleIdx="0" presStyleCnt="0"/>
      <dgm:spPr/>
      <dgm:t>
        <a:bodyPr/>
        <a:lstStyle/>
        <a:p>
          <a:endParaRPr lang="pl-PL"/>
        </a:p>
      </dgm:t>
    </dgm:pt>
    <dgm:pt modelId="{76C67B17-9EAB-4993-8AFC-BA7FDA81A122}" type="pres">
      <dgm:prSet presAssocID="{D0B20024-B739-481C-AC08-1023DA52F508}" presName="compNode" presStyleCnt="0"/>
      <dgm:spPr/>
    </dgm:pt>
    <dgm:pt modelId="{D81D9EAE-F392-413B-93B8-C1B9EE5B7B1F}" type="pres">
      <dgm:prSet presAssocID="{D0B20024-B739-481C-AC08-1023DA52F508}" presName="iconBgRect" presStyleLbl="bgShp" presStyleIdx="3" presStyleCnt="6"/>
      <dgm:spPr/>
    </dgm:pt>
    <dgm:pt modelId="{39E98C54-52BF-49BD-A749-F43F437ECF88}" type="pres">
      <dgm:prSet presAssocID="{D0B20024-B739-481C-AC08-1023DA52F508}" presName="iconRect" presStyleLbl="node1" presStyleIdx="3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Work"/>
        </a:ext>
      </dgm:extLst>
    </dgm:pt>
    <dgm:pt modelId="{CA838D27-B3EC-40D1-A133-73881CB8C0D8}" type="pres">
      <dgm:prSet presAssocID="{D0B20024-B739-481C-AC08-1023DA52F508}" presName="spaceRect" presStyleCnt="0"/>
      <dgm:spPr/>
    </dgm:pt>
    <dgm:pt modelId="{7F8E9484-2E79-4FF6-8753-7C5C330ED13C}" type="pres">
      <dgm:prSet presAssocID="{D0B20024-B739-481C-AC08-1023DA52F508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FA568862-DD78-40F1-8EA0-9622C84CD776}" type="pres">
      <dgm:prSet presAssocID="{784FAA20-1CCD-4E6D-9AC0-55533ED8BDA1}" presName="sibTrans" presStyleLbl="sibTrans2D1" presStyleIdx="0" presStyleCnt="0"/>
      <dgm:spPr/>
      <dgm:t>
        <a:bodyPr/>
        <a:lstStyle/>
        <a:p>
          <a:endParaRPr lang="pl-PL"/>
        </a:p>
      </dgm:t>
    </dgm:pt>
    <dgm:pt modelId="{E2978F71-E17B-433C-B598-EEAE9B8EBA38}" type="pres">
      <dgm:prSet presAssocID="{EB1BE9F6-958B-4B50-8083-86ACA2C30647}" presName="compNode" presStyleCnt="0"/>
      <dgm:spPr/>
    </dgm:pt>
    <dgm:pt modelId="{244C6ED3-9E7F-4EC3-BAE5-A8F7D06679F9}" type="pres">
      <dgm:prSet presAssocID="{EB1BE9F6-958B-4B50-8083-86ACA2C30647}" presName="iconBgRect" presStyleLbl="bgShp" presStyleIdx="4" presStyleCnt="6"/>
      <dgm:spPr/>
    </dgm:pt>
    <dgm:pt modelId="{E3FB6085-2668-414C-897A-F1B28737BBA0}" type="pres">
      <dgm:prSet presAssocID="{EB1BE9F6-958B-4B50-8083-86ACA2C30647}" presName="iconRect" presStyleLbl="node1" presStyleIdx="4" presStyleCnt="6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C6D32FCC-7EAD-47E0-8086-3477B1D40E36}" type="pres">
      <dgm:prSet presAssocID="{EB1BE9F6-958B-4B50-8083-86ACA2C30647}" presName="spaceRect" presStyleCnt="0"/>
      <dgm:spPr/>
    </dgm:pt>
    <dgm:pt modelId="{EACBFCA1-2E38-44F0-92E4-CE46C2A7BD64}" type="pres">
      <dgm:prSet presAssocID="{EB1BE9F6-958B-4B50-8083-86ACA2C30647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03E3A628-CC70-4A6D-A905-7A18F204C1C3}" type="pres">
      <dgm:prSet presAssocID="{65FC1E12-5F34-43B6-AEE8-D23658FC00B3}" presName="sibTrans" presStyleLbl="sibTrans2D1" presStyleIdx="0" presStyleCnt="0"/>
      <dgm:spPr/>
      <dgm:t>
        <a:bodyPr/>
        <a:lstStyle/>
        <a:p>
          <a:endParaRPr lang="pl-PL"/>
        </a:p>
      </dgm:t>
    </dgm:pt>
    <dgm:pt modelId="{668D88B4-2B52-420C-8E8A-468A464A6DC5}" type="pres">
      <dgm:prSet presAssocID="{9D7301C9-ECD6-4D4C-A4EE-2185B8C8DA0B}" presName="compNode" presStyleCnt="0"/>
      <dgm:spPr/>
    </dgm:pt>
    <dgm:pt modelId="{2BF5D7B9-79EC-4BF7-A02A-6C4835AC189B}" type="pres">
      <dgm:prSet presAssocID="{9D7301C9-ECD6-4D4C-A4EE-2185B8C8DA0B}" presName="iconBgRect" presStyleLbl="bgShp" presStyleIdx="5" presStyleCnt="6"/>
      <dgm:spPr/>
    </dgm:pt>
    <dgm:pt modelId="{1C7DA2C7-65DA-4B80-82EC-B132B525BA6D}" type="pres">
      <dgm:prSet presAssocID="{9D7301C9-ECD6-4D4C-A4EE-2185B8C8DA0B}" presName="iconRect" presStyleLbl="node1" presStyleIdx="5" presStyleCnt="6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Like"/>
        </a:ext>
      </dgm:extLst>
    </dgm:pt>
    <dgm:pt modelId="{C294E8B1-2DA7-4D9C-BD5F-517252A59B90}" type="pres">
      <dgm:prSet presAssocID="{9D7301C9-ECD6-4D4C-A4EE-2185B8C8DA0B}" presName="spaceRect" presStyleCnt="0"/>
      <dgm:spPr/>
    </dgm:pt>
    <dgm:pt modelId="{CABE3DDF-D926-4437-B639-19C9E6D389F2}" type="pres">
      <dgm:prSet presAssocID="{9D7301C9-ECD6-4D4C-A4EE-2185B8C8DA0B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B1FC1C1-4867-455B-88B1-D5E4516223EF}" srcId="{A5A9A585-37BA-458E-90D4-2C20D4C2E831}" destId="{D876DE1C-194A-4B70-AE61-872D5B95A801}" srcOrd="2" destOrd="0" parTransId="{03D4B494-4BB9-4FE1-AF26-33C6F0CB7EED}" sibTransId="{EAE327B3-04FC-4613-A089-1263C15898A2}"/>
    <dgm:cxn modelId="{07E6F443-5B90-427D-B0AD-C0C7F8934771}" type="presOf" srcId="{F3D9DECE-C7F0-4E61-BA96-321683ABD76C}" destId="{11876B96-E4C1-4030-B4AC-452BC966573B}" srcOrd="0" destOrd="0" presId="urn:microsoft.com/office/officeart/2018/2/layout/IconCircleList"/>
    <dgm:cxn modelId="{53B9E89E-C95F-4D9A-98C6-550989AEE7B1}" type="presOf" srcId="{A5A9A585-37BA-458E-90D4-2C20D4C2E831}" destId="{D9B7D498-C3D1-4740-816D-C152D90C9109}" srcOrd="0" destOrd="0" presId="urn:microsoft.com/office/officeart/2018/2/layout/IconCircleList"/>
    <dgm:cxn modelId="{FEA578E7-83F5-49BD-8C6E-360840AA776A}" type="presOf" srcId="{9D7301C9-ECD6-4D4C-A4EE-2185B8C8DA0B}" destId="{CABE3DDF-D926-4437-B639-19C9E6D389F2}" srcOrd="0" destOrd="0" presId="urn:microsoft.com/office/officeart/2018/2/layout/IconCircleList"/>
    <dgm:cxn modelId="{D1929868-F302-466D-AD0C-FFF276F4ECF1}" type="presOf" srcId="{456B76A8-1D30-4799-BE2A-CD5BE7DA1A25}" destId="{B7E9A02C-26BD-485C-BCD3-0274A71A506B}" srcOrd="0" destOrd="0" presId="urn:microsoft.com/office/officeart/2018/2/layout/IconCircleList"/>
    <dgm:cxn modelId="{A156BB49-AC83-4E33-A457-9051281D6B54}" srcId="{A5A9A585-37BA-458E-90D4-2C20D4C2E831}" destId="{9D7301C9-ECD6-4D4C-A4EE-2185B8C8DA0B}" srcOrd="5" destOrd="0" parTransId="{862116B3-2FDD-422B-A669-BA31530B5286}" sibTransId="{44C69163-843E-4937-B9E2-11BBD0652F84}"/>
    <dgm:cxn modelId="{416677D2-7970-4D90-81B7-0384726E36D3}" type="presOf" srcId="{65FC1E12-5F34-43B6-AEE8-D23658FC00B3}" destId="{03E3A628-CC70-4A6D-A905-7A18F204C1C3}" srcOrd="0" destOrd="0" presId="urn:microsoft.com/office/officeart/2018/2/layout/IconCircleList"/>
    <dgm:cxn modelId="{99715A57-B950-4A2E-8207-D117AD4E8192}" type="presOf" srcId="{784FAA20-1CCD-4E6D-9AC0-55533ED8BDA1}" destId="{FA568862-DD78-40F1-8EA0-9622C84CD776}" srcOrd="0" destOrd="0" presId="urn:microsoft.com/office/officeart/2018/2/layout/IconCircleList"/>
    <dgm:cxn modelId="{6248ABCA-1862-4708-9937-2C04D2C438E6}" srcId="{A5A9A585-37BA-458E-90D4-2C20D4C2E831}" destId="{9CFE43E3-09A5-45B4-961D-1584A4AE2403}" srcOrd="1" destOrd="0" parTransId="{5B405FBD-A8C9-4D09-A724-F6B0BC3ED289}" sibTransId="{B7BC032E-2D89-4192-83EF-61DE509E940D}"/>
    <dgm:cxn modelId="{A8986E12-9057-406E-926C-E8BE135B6286}" type="presOf" srcId="{D0B20024-B739-481C-AC08-1023DA52F508}" destId="{7F8E9484-2E79-4FF6-8753-7C5C330ED13C}" srcOrd="0" destOrd="0" presId="urn:microsoft.com/office/officeart/2018/2/layout/IconCircleList"/>
    <dgm:cxn modelId="{D24AF1D7-6589-477F-AA38-7990197AECAD}" type="presOf" srcId="{9CFE43E3-09A5-45B4-961D-1584A4AE2403}" destId="{2E32AA4A-1CB3-47DD-AF98-7C0915E035A5}" srcOrd="0" destOrd="0" presId="urn:microsoft.com/office/officeart/2018/2/layout/IconCircleList"/>
    <dgm:cxn modelId="{08CA738B-BC80-45F3-AEA7-54002A6C4EBD}" type="presOf" srcId="{EAE327B3-04FC-4613-A089-1263C15898A2}" destId="{A0B5B194-6397-4C80-9477-BD235890153B}" srcOrd="0" destOrd="0" presId="urn:microsoft.com/office/officeart/2018/2/layout/IconCircleList"/>
    <dgm:cxn modelId="{A2EC0DBC-8748-4C75-8E95-F4A7F8F9B905}" type="presOf" srcId="{B7BC032E-2D89-4192-83EF-61DE509E940D}" destId="{3E9F0879-AC7F-49FD-9E8E-7699E3FD33A8}" srcOrd="0" destOrd="0" presId="urn:microsoft.com/office/officeart/2018/2/layout/IconCircleList"/>
    <dgm:cxn modelId="{BEC0B1A7-F877-450B-9185-3397D94298FF}" srcId="{A5A9A585-37BA-458E-90D4-2C20D4C2E831}" destId="{D0B20024-B739-481C-AC08-1023DA52F508}" srcOrd="3" destOrd="0" parTransId="{B6DA0647-AAAE-4E6E-89F0-F019088762D2}" sibTransId="{784FAA20-1CCD-4E6D-9AC0-55533ED8BDA1}"/>
    <dgm:cxn modelId="{F8357D60-8C5B-4104-9E6F-878B1B321645}" type="presOf" srcId="{EB1BE9F6-958B-4B50-8083-86ACA2C30647}" destId="{EACBFCA1-2E38-44F0-92E4-CE46C2A7BD64}" srcOrd="0" destOrd="0" presId="urn:microsoft.com/office/officeart/2018/2/layout/IconCircleList"/>
    <dgm:cxn modelId="{E4E3C10C-6A5D-4B76-AF4D-491501483E8F}" srcId="{A5A9A585-37BA-458E-90D4-2C20D4C2E831}" destId="{EB1BE9F6-958B-4B50-8083-86ACA2C30647}" srcOrd="4" destOrd="0" parTransId="{41BE03A3-4A93-4716-A39A-9523E4164D11}" sibTransId="{65FC1E12-5F34-43B6-AEE8-D23658FC00B3}"/>
    <dgm:cxn modelId="{FF755D60-425D-4652-962D-ADF8129B5224}" srcId="{A5A9A585-37BA-458E-90D4-2C20D4C2E831}" destId="{F3D9DECE-C7F0-4E61-BA96-321683ABD76C}" srcOrd="0" destOrd="0" parTransId="{0F6440DE-3046-4BCD-A7BA-B4A32C202147}" sibTransId="{456B76A8-1D30-4799-BE2A-CD5BE7DA1A25}"/>
    <dgm:cxn modelId="{106CC857-DD91-4011-9D0B-01B5D6B0C05C}" type="presOf" srcId="{D876DE1C-194A-4B70-AE61-872D5B95A801}" destId="{3079E59C-299A-44B0-AE70-A294CA0F2259}" srcOrd="0" destOrd="0" presId="urn:microsoft.com/office/officeart/2018/2/layout/IconCircleList"/>
    <dgm:cxn modelId="{87CC4B44-69CE-48A7-9AC1-AA8D2111012F}" type="presParOf" srcId="{D9B7D498-C3D1-4740-816D-C152D90C9109}" destId="{79019BEC-AC4D-46BA-B005-C42ECA9198B2}" srcOrd="0" destOrd="0" presId="urn:microsoft.com/office/officeart/2018/2/layout/IconCircleList"/>
    <dgm:cxn modelId="{51CACEB5-222A-4939-A6F2-8C39FA061E52}" type="presParOf" srcId="{79019BEC-AC4D-46BA-B005-C42ECA9198B2}" destId="{E7D36D66-1FDB-48FD-8AD6-7877BBFC5CBD}" srcOrd="0" destOrd="0" presId="urn:microsoft.com/office/officeart/2018/2/layout/IconCircleList"/>
    <dgm:cxn modelId="{7562A138-5966-44D1-8320-6CDAD7D76915}" type="presParOf" srcId="{E7D36D66-1FDB-48FD-8AD6-7877BBFC5CBD}" destId="{40C687B9-95AE-4AE8-85CC-99D92840CFAA}" srcOrd="0" destOrd="0" presId="urn:microsoft.com/office/officeart/2018/2/layout/IconCircleList"/>
    <dgm:cxn modelId="{38CF79F8-6F44-487D-9486-421E06CA8ECF}" type="presParOf" srcId="{E7D36D66-1FDB-48FD-8AD6-7877BBFC5CBD}" destId="{267856E9-43BC-4071-B948-8CEBE1551284}" srcOrd="1" destOrd="0" presId="urn:microsoft.com/office/officeart/2018/2/layout/IconCircleList"/>
    <dgm:cxn modelId="{ED79C1D3-A25C-45CD-9667-28240EA006C1}" type="presParOf" srcId="{E7D36D66-1FDB-48FD-8AD6-7877BBFC5CBD}" destId="{A3DDFA2A-C766-46AE-BCE1-44F26CF72832}" srcOrd="2" destOrd="0" presId="urn:microsoft.com/office/officeart/2018/2/layout/IconCircleList"/>
    <dgm:cxn modelId="{817B6E42-04A9-42D7-AFDC-5299EDD655CF}" type="presParOf" srcId="{E7D36D66-1FDB-48FD-8AD6-7877BBFC5CBD}" destId="{11876B96-E4C1-4030-B4AC-452BC966573B}" srcOrd="3" destOrd="0" presId="urn:microsoft.com/office/officeart/2018/2/layout/IconCircleList"/>
    <dgm:cxn modelId="{F16DDED5-6D86-48C7-A562-A8E57D91AEB1}" type="presParOf" srcId="{79019BEC-AC4D-46BA-B005-C42ECA9198B2}" destId="{B7E9A02C-26BD-485C-BCD3-0274A71A506B}" srcOrd="1" destOrd="0" presId="urn:microsoft.com/office/officeart/2018/2/layout/IconCircleList"/>
    <dgm:cxn modelId="{28014ED3-E1BF-4A1A-9FA7-9E6FF61FA25B}" type="presParOf" srcId="{79019BEC-AC4D-46BA-B005-C42ECA9198B2}" destId="{36F4D28F-0805-4627-B6D7-F3A8D6C87813}" srcOrd="2" destOrd="0" presId="urn:microsoft.com/office/officeart/2018/2/layout/IconCircleList"/>
    <dgm:cxn modelId="{A1F76022-8F38-4A86-8D15-C3DEB4CDF417}" type="presParOf" srcId="{36F4D28F-0805-4627-B6D7-F3A8D6C87813}" destId="{04D1595C-E104-4742-93E3-FF43478D6EBA}" srcOrd="0" destOrd="0" presId="urn:microsoft.com/office/officeart/2018/2/layout/IconCircleList"/>
    <dgm:cxn modelId="{B3D8321C-D76E-42E6-B98D-8C6A45F2E469}" type="presParOf" srcId="{36F4D28F-0805-4627-B6D7-F3A8D6C87813}" destId="{F047A1A0-3BB9-4669-ABC2-BDAEE164C44C}" srcOrd="1" destOrd="0" presId="urn:microsoft.com/office/officeart/2018/2/layout/IconCircleList"/>
    <dgm:cxn modelId="{608606FE-22A0-4A10-8904-3C1723C152C3}" type="presParOf" srcId="{36F4D28F-0805-4627-B6D7-F3A8D6C87813}" destId="{E27434B5-1FAA-4249-B2C6-A6EFE9E54048}" srcOrd="2" destOrd="0" presId="urn:microsoft.com/office/officeart/2018/2/layout/IconCircleList"/>
    <dgm:cxn modelId="{326ED924-3145-4698-9EC6-E348795DE684}" type="presParOf" srcId="{36F4D28F-0805-4627-B6D7-F3A8D6C87813}" destId="{2E32AA4A-1CB3-47DD-AF98-7C0915E035A5}" srcOrd="3" destOrd="0" presId="urn:microsoft.com/office/officeart/2018/2/layout/IconCircleList"/>
    <dgm:cxn modelId="{9D69B622-D81A-422D-9F5A-DBFDC816C301}" type="presParOf" srcId="{79019BEC-AC4D-46BA-B005-C42ECA9198B2}" destId="{3E9F0879-AC7F-49FD-9E8E-7699E3FD33A8}" srcOrd="3" destOrd="0" presId="urn:microsoft.com/office/officeart/2018/2/layout/IconCircleList"/>
    <dgm:cxn modelId="{7BDDB75B-8848-49B6-A69B-A162805DC83B}" type="presParOf" srcId="{79019BEC-AC4D-46BA-B005-C42ECA9198B2}" destId="{95D3C038-FF73-47B3-82D2-B216A5848C93}" srcOrd="4" destOrd="0" presId="urn:microsoft.com/office/officeart/2018/2/layout/IconCircleList"/>
    <dgm:cxn modelId="{BD812EA0-174A-438E-BAE8-348EB186D938}" type="presParOf" srcId="{95D3C038-FF73-47B3-82D2-B216A5848C93}" destId="{5780F6D2-BEFA-44A8-B685-DAE24877755C}" srcOrd="0" destOrd="0" presId="urn:microsoft.com/office/officeart/2018/2/layout/IconCircleList"/>
    <dgm:cxn modelId="{BDA712B8-1045-4C13-A02D-13880C5BFEED}" type="presParOf" srcId="{95D3C038-FF73-47B3-82D2-B216A5848C93}" destId="{BE5E27CB-D876-4C2C-AFF9-1681CD096DE9}" srcOrd="1" destOrd="0" presId="urn:microsoft.com/office/officeart/2018/2/layout/IconCircleList"/>
    <dgm:cxn modelId="{DB4036F2-5F3C-4637-875F-BFCB359CEB4D}" type="presParOf" srcId="{95D3C038-FF73-47B3-82D2-B216A5848C93}" destId="{E511FB0A-835E-42E0-A196-DCC771F44A7C}" srcOrd="2" destOrd="0" presId="urn:microsoft.com/office/officeart/2018/2/layout/IconCircleList"/>
    <dgm:cxn modelId="{41967A41-D6D4-468E-8A0B-3A04A269D5F4}" type="presParOf" srcId="{95D3C038-FF73-47B3-82D2-B216A5848C93}" destId="{3079E59C-299A-44B0-AE70-A294CA0F2259}" srcOrd="3" destOrd="0" presId="urn:microsoft.com/office/officeart/2018/2/layout/IconCircleList"/>
    <dgm:cxn modelId="{6C16AEA0-E601-4E26-BCAC-78E522E29745}" type="presParOf" srcId="{79019BEC-AC4D-46BA-B005-C42ECA9198B2}" destId="{A0B5B194-6397-4C80-9477-BD235890153B}" srcOrd="5" destOrd="0" presId="urn:microsoft.com/office/officeart/2018/2/layout/IconCircleList"/>
    <dgm:cxn modelId="{9BA6EF22-C70E-4D3A-B232-A743F88BE984}" type="presParOf" srcId="{79019BEC-AC4D-46BA-B005-C42ECA9198B2}" destId="{76C67B17-9EAB-4993-8AFC-BA7FDA81A122}" srcOrd="6" destOrd="0" presId="urn:microsoft.com/office/officeart/2018/2/layout/IconCircleList"/>
    <dgm:cxn modelId="{29375ED2-AA52-46AB-87B5-48529C79AB38}" type="presParOf" srcId="{76C67B17-9EAB-4993-8AFC-BA7FDA81A122}" destId="{D81D9EAE-F392-413B-93B8-C1B9EE5B7B1F}" srcOrd="0" destOrd="0" presId="urn:microsoft.com/office/officeart/2018/2/layout/IconCircleList"/>
    <dgm:cxn modelId="{1894F4DC-A944-4288-8F53-D0CFBA89DF7D}" type="presParOf" srcId="{76C67B17-9EAB-4993-8AFC-BA7FDA81A122}" destId="{39E98C54-52BF-49BD-A749-F43F437ECF88}" srcOrd="1" destOrd="0" presId="urn:microsoft.com/office/officeart/2018/2/layout/IconCircleList"/>
    <dgm:cxn modelId="{EA1678EA-6AF0-4EB9-8125-FED6ADAA504A}" type="presParOf" srcId="{76C67B17-9EAB-4993-8AFC-BA7FDA81A122}" destId="{CA838D27-B3EC-40D1-A133-73881CB8C0D8}" srcOrd="2" destOrd="0" presId="urn:microsoft.com/office/officeart/2018/2/layout/IconCircleList"/>
    <dgm:cxn modelId="{C8C6548B-001A-416C-95BA-8A4192C70B6C}" type="presParOf" srcId="{76C67B17-9EAB-4993-8AFC-BA7FDA81A122}" destId="{7F8E9484-2E79-4FF6-8753-7C5C330ED13C}" srcOrd="3" destOrd="0" presId="urn:microsoft.com/office/officeart/2018/2/layout/IconCircleList"/>
    <dgm:cxn modelId="{CC192625-F52C-43BE-B989-1C1179D0647B}" type="presParOf" srcId="{79019BEC-AC4D-46BA-B005-C42ECA9198B2}" destId="{FA568862-DD78-40F1-8EA0-9622C84CD776}" srcOrd="7" destOrd="0" presId="urn:microsoft.com/office/officeart/2018/2/layout/IconCircleList"/>
    <dgm:cxn modelId="{0135A8A4-F232-4F2F-B454-8F13BAAA3087}" type="presParOf" srcId="{79019BEC-AC4D-46BA-B005-C42ECA9198B2}" destId="{E2978F71-E17B-433C-B598-EEAE9B8EBA38}" srcOrd="8" destOrd="0" presId="urn:microsoft.com/office/officeart/2018/2/layout/IconCircleList"/>
    <dgm:cxn modelId="{3EF067B0-7BAD-42A1-A1F0-31CDEA97C054}" type="presParOf" srcId="{E2978F71-E17B-433C-B598-EEAE9B8EBA38}" destId="{244C6ED3-9E7F-4EC3-BAE5-A8F7D06679F9}" srcOrd="0" destOrd="0" presId="urn:microsoft.com/office/officeart/2018/2/layout/IconCircleList"/>
    <dgm:cxn modelId="{B75906D5-9067-400C-A9A9-92AA1509F140}" type="presParOf" srcId="{E2978F71-E17B-433C-B598-EEAE9B8EBA38}" destId="{E3FB6085-2668-414C-897A-F1B28737BBA0}" srcOrd="1" destOrd="0" presId="urn:microsoft.com/office/officeart/2018/2/layout/IconCircleList"/>
    <dgm:cxn modelId="{87A3E7F8-A0BB-4201-90A2-B0B758E9CE01}" type="presParOf" srcId="{E2978F71-E17B-433C-B598-EEAE9B8EBA38}" destId="{C6D32FCC-7EAD-47E0-8086-3477B1D40E36}" srcOrd="2" destOrd="0" presId="urn:microsoft.com/office/officeart/2018/2/layout/IconCircleList"/>
    <dgm:cxn modelId="{18677769-252A-4D68-B156-727A45F662F5}" type="presParOf" srcId="{E2978F71-E17B-433C-B598-EEAE9B8EBA38}" destId="{EACBFCA1-2E38-44F0-92E4-CE46C2A7BD64}" srcOrd="3" destOrd="0" presId="urn:microsoft.com/office/officeart/2018/2/layout/IconCircleList"/>
    <dgm:cxn modelId="{010480F1-5259-41BB-AF04-B1D36FE82CF1}" type="presParOf" srcId="{79019BEC-AC4D-46BA-B005-C42ECA9198B2}" destId="{03E3A628-CC70-4A6D-A905-7A18F204C1C3}" srcOrd="9" destOrd="0" presId="urn:microsoft.com/office/officeart/2018/2/layout/IconCircleList"/>
    <dgm:cxn modelId="{1F404C45-318E-4061-AEDA-6396E45B38F9}" type="presParOf" srcId="{79019BEC-AC4D-46BA-B005-C42ECA9198B2}" destId="{668D88B4-2B52-420C-8E8A-468A464A6DC5}" srcOrd="10" destOrd="0" presId="urn:microsoft.com/office/officeart/2018/2/layout/IconCircleList"/>
    <dgm:cxn modelId="{2AF2F740-58E2-4010-9E46-8039F9EF0CD8}" type="presParOf" srcId="{668D88B4-2B52-420C-8E8A-468A464A6DC5}" destId="{2BF5D7B9-79EC-4BF7-A02A-6C4835AC189B}" srcOrd="0" destOrd="0" presId="urn:microsoft.com/office/officeart/2018/2/layout/IconCircleList"/>
    <dgm:cxn modelId="{82C77E45-5D57-4E6E-A78B-F4988B7DEB8E}" type="presParOf" srcId="{668D88B4-2B52-420C-8E8A-468A464A6DC5}" destId="{1C7DA2C7-65DA-4B80-82EC-B132B525BA6D}" srcOrd="1" destOrd="0" presId="urn:microsoft.com/office/officeart/2018/2/layout/IconCircleList"/>
    <dgm:cxn modelId="{4100D678-16D5-42E6-B446-93FE9DFE7841}" type="presParOf" srcId="{668D88B4-2B52-420C-8E8A-468A464A6DC5}" destId="{C294E8B1-2DA7-4D9C-BD5F-517252A59B90}" srcOrd="2" destOrd="0" presId="urn:microsoft.com/office/officeart/2018/2/layout/IconCircleList"/>
    <dgm:cxn modelId="{C6CF5649-CA7C-48E5-ADC4-7E81E2355C6C}" type="presParOf" srcId="{668D88B4-2B52-420C-8E8A-468A464A6DC5}" destId="{CABE3DDF-D926-4437-B639-19C9E6D389F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1C58DA-A914-4A90-806E-643F35D2DF0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8FFF1C4A-A87D-45FA-8C47-77D5C680037F}">
      <dgm:prSet/>
      <dgm:spPr/>
      <dgm:t>
        <a:bodyPr/>
        <a:lstStyle/>
        <a:p>
          <a:r>
            <a:rPr lang="pl-PL"/>
            <a:t>Ula – Jej pasją jest teatr, bajkoterapia i nowe technologie, które można wykorzystać w pracy nauczyciela</a:t>
          </a:r>
          <a:endParaRPr lang="en-US"/>
        </a:p>
      </dgm:t>
    </dgm:pt>
    <dgm:pt modelId="{63A58A97-3DFB-41F2-B201-FB1DF7E06D55}" type="parTrans" cxnId="{FD1A4AB9-E68C-4D3B-8D4C-7EACB35CF65A}">
      <dgm:prSet/>
      <dgm:spPr/>
      <dgm:t>
        <a:bodyPr/>
        <a:lstStyle/>
        <a:p>
          <a:endParaRPr lang="en-US"/>
        </a:p>
      </dgm:t>
    </dgm:pt>
    <dgm:pt modelId="{16D229AC-D878-4629-B45D-422372856990}" type="sibTrans" cxnId="{FD1A4AB9-E68C-4D3B-8D4C-7EACB35CF65A}">
      <dgm:prSet/>
      <dgm:spPr/>
      <dgm:t>
        <a:bodyPr/>
        <a:lstStyle/>
        <a:p>
          <a:endParaRPr lang="en-US"/>
        </a:p>
      </dgm:t>
    </dgm:pt>
    <dgm:pt modelId="{1137929F-E690-49F4-B78A-191B081E32B2}">
      <dgm:prSet/>
      <dgm:spPr/>
      <dgm:t>
        <a:bodyPr/>
        <a:lstStyle/>
        <a:p>
          <a:r>
            <a:rPr lang="pl-PL"/>
            <a:t>Sylwia – kształtuje emocje, kocha morze i zwierzęta, a także czas wspólnie spędzony z mężem i przyjaciółmi</a:t>
          </a:r>
          <a:endParaRPr lang="en-US"/>
        </a:p>
      </dgm:t>
    </dgm:pt>
    <dgm:pt modelId="{BA0EF71B-D3A2-4816-9ECF-D652EE06B189}" type="parTrans" cxnId="{FC1FC8DA-1CB9-4B40-838F-C1D35B57D8A5}">
      <dgm:prSet/>
      <dgm:spPr/>
      <dgm:t>
        <a:bodyPr/>
        <a:lstStyle/>
        <a:p>
          <a:endParaRPr lang="en-US"/>
        </a:p>
      </dgm:t>
    </dgm:pt>
    <dgm:pt modelId="{384E3526-70B4-4C25-9DD5-DF9945B8FD23}" type="sibTrans" cxnId="{FC1FC8DA-1CB9-4B40-838F-C1D35B57D8A5}">
      <dgm:prSet/>
      <dgm:spPr/>
      <dgm:t>
        <a:bodyPr/>
        <a:lstStyle/>
        <a:p>
          <a:endParaRPr lang="en-US"/>
        </a:p>
      </dgm:t>
    </dgm:pt>
    <dgm:pt modelId="{FEB603A5-B1B0-41A4-B8DA-A1FB7DCC1424}">
      <dgm:prSet/>
      <dgm:spPr/>
      <dgm:t>
        <a:bodyPr/>
        <a:lstStyle/>
        <a:p>
          <a:r>
            <a:rPr lang="pl-PL"/>
            <a:t>Patrycja – uwielbia historyczne filmy dokumentalne, wyścigi F1 i układanie puzzli, słucha muzyki z lat 60-tych i 70-tych (mimo młodego wieku)</a:t>
          </a:r>
          <a:endParaRPr lang="en-US"/>
        </a:p>
      </dgm:t>
    </dgm:pt>
    <dgm:pt modelId="{AEA4EBED-1920-4B32-8D2C-353A99B66BAB}" type="parTrans" cxnId="{3C244AE4-DC34-4D57-AB41-1D01C89EDBFB}">
      <dgm:prSet/>
      <dgm:spPr/>
      <dgm:t>
        <a:bodyPr/>
        <a:lstStyle/>
        <a:p>
          <a:endParaRPr lang="en-US"/>
        </a:p>
      </dgm:t>
    </dgm:pt>
    <dgm:pt modelId="{9AD1BD94-4D44-4993-8361-1D5203600E7C}" type="sibTrans" cxnId="{3C244AE4-DC34-4D57-AB41-1D01C89EDBFB}">
      <dgm:prSet/>
      <dgm:spPr/>
      <dgm:t>
        <a:bodyPr/>
        <a:lstStyle/>
        <a:p>
          <a:endParaRPr lang="en-US"/>
        </a:p>
      </dgm:t>
    </dgm:pt>
    <dgm:pt modelId="{91D8256A-D4E5-4118-80B0-6B540B8FA104}">
      <dgm:prSet/>
      <dgm:spPr/>
      <dgm:t>
        <a:bodyPr/>
        <a:lstStyle/>
        <a:p>
          <a:r>
            <a:rPr lang="pl-PL"/>
            <a:t>Renata – prowadzi z uczniami gazetkę szkolną, opiekuje się Wolontariatem i organizując pomoc dla najbardziej potrzebujących</a:t>
          </a:r>
          <a:endParaRPr lang="en-US"/>
        </a:p>
      </dgm:t>
    </dgm:pt>
    <dgm:pt modelId="{D79EDD93-2E97-40D9-AA49-AECA7C738153}" type="parTrans" cxnId="{8C0EC52D-ACC0-44BF-8367-4FD956C5B77E}">
      <dgm:prSet/>
      <dgm:spPr/>
      <dgm:t>
        <a:bodyPr/>
        <a:lstStyle/>
        <a:p>
          <a:endParaRPr lang="en-US"/>
        </a:p>
      </dgm:t>
    </dgm:pt>
    <dgm:pt modelId="{1CE80247-D2F8-4A04-8B3A-409624A58267}" type="sibTrans" cxnId="{8C0EC52D-ACC0-44BF-8367-4FD956C5B77E}">
      <dgm:prSet/>
      <dgm:spPr/>
      <dgm:t>
        <a:bodyPr/>
        <a:lstStyle/>
        <a:p>
          <a:endParaRPr lang="en-US"/>
        </a:p>
      </dgm:t>
    </dgm:pt>
    <dgm:pt modelId="{016096F2-D9E7-4CA6-9CDE-23A0D557D8E6}">
      <dgm:prSet/>
      <dgm:spPr/>
      <dgm:t>
        <a:bodyPr/>
        <a:lstStyle/>
        <a:p>
          <a:r>
            <a:rPr lang="pl-PL"/>
            <a:t>Magda – Jej zainteresowania to podróże, literatura, kulinaria. Ceni sobie czas spędzany z najbliższymi</a:t>
          </a:r>
          <a:endParaRPr lang="en-US"/>
        </a:p>
      </dgm:t>
    </dgm:pt>
    <dgm:pt modelId="{23E4628C-D787-4491-B2E7-CE7283739AB7}" type="parTrans" cxnId="{BCA00048-794B-45F1-991C-A33394BF5546}">
      <dgm:prSet/>
      <dgm:spPr/>
      <dgm:t>
        <a:bodyPr/>
        <a:lstStyle/>
        <a:p>
          <a:endParaRPr lang="en-US"/>
        </a:p>
      </dgm:t>
    </dgm:pt>
    <dgm:pt modelId="{3882BD61-9003-4982-B0FB-F3FDA67ACC66}" type="sibTrans" cxnId="{BCA00048-794B-45F1-991C-A33394BF5546}">
      <dgm:prSet/>
      <dgm:spPr/>
      <dgm:t>
        <a:bodyPr/>
        <a:lstStyle/>
        <a:p>
          <a:endParaRPr lang="en-US"/>
        </a:p>
      </dgm:t>
    </dgm:pt>
    <dgm:pt modelId="{83F90CA5-D844-4CCA-BD6B-9C02234EE12C}">
      <dgm:prSet/>
      <dgm:spPr/>
      <dgm:t>
        <a:bodyPr/>
        <a:lstStyle/>
        <a:p>
          <a:r>
            <a:rPr lang="pl-PL"/>
            <a:t>Ewa – kocha przyrodę, podróże i książki. Muzyka towarzyszy jej na każdym kroku.</a:t>
          </a:r>
          <a:endParaRPr lang="en-US"/>
        </a:p>
      </dgm:t>
    </dgm:pt>
    <dgm:pt modelId="{DD7A17E6-D6A8-497A-85CA-98EBAE17B68E}" type="parTrans" cxnId="{26D1CFB4-6AFC-4F8A-86E3-FEBF97098EE1}">
      <dgm:prSet/>
      <dgm:spPr/>
      <dgm:t>
        <a:bodyPr/>
        <a:lstStyle/>
        <a:p>
          <a:endParaRPr lang="en-US"/>
        </a:p>
      </dgm:t>
    </dgm:pt>
    <dgm:pt modelId="{88E0A01F-D338-4D53-B397-DC5C999835DD}" type="sibTrans" cxnId="{26D1CFB4-6AFC-4F8A-86E3-FEBF97098EE1}">
      <dgm:prSet/>
      <dgm:spPr/>
      <dgm:t>
        <a:bodyPr/>
        <a:lstStyle/>
        <a:p>
          <a:endParaRPr lang="en-US"/>
        </a:p>
      </dgm:t>
    </dgm:pt>
    <dgm:pt modelId="{C802480C-12CD-4966-9AED-B8FD88E867D6}" type="pres">
      <dgm:prSet presAssocID="{981C58DA-A914-4A90-806E-643F35D2DF0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295891F-D2B5-4326-BA13-42003E5D2DE1}" type="pres">
      <dgm:prSet presAssocID="{981C58DA-A914-4A90-806E-643F35D2DF04}" presName="container" presStyleCnt="0">
        <dgm:presLayoutVars>
          <dgm:dir/>
          <dgm:resizeHandles val="exact"/>
        </dgm:presLayoutVars>
      </dgm:prSet>
      <dgm:spPr/>
    </dgm:pt>
    <dgm:pt modelId="{91AEB7D4-1A56-4447-81BC-21D4F932B717}" type="pres">
      <dgm:prSet presAssocID="{8FFF1C4A-A87D-45FA-8C47-77D5C680037F}" presName="compNode" presStyleCnt="0"/>
      <dgm:spPr/>
    </dgm:pt>
    <dgm:pt modelId="{350A83F8-3DA2-4ADB-A65E-0744B1BCECF3}" type="pres">
      <dgm:prSet presAssocID="{8FFF1C4A-A87D-45FA-8C47-77D5C680037F}" presName="iconBgRect" presStyleLbl="bgShp" presStyleIdx="0" presStyleCnt="6"/>
      <dgm:spPr/>
    </dgm:pt>
    <dgm:pt modelId="{E3D9DE42-B5DB-47E2-B2B4-790607F493F2}" type="pres">
      <dgm:prSet presAssocID="{8FFF1C4A-A87D-45FA-8C47-77D5C680037F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ADF33270-AC91-4B00-BA34-E130BF703370}" type="pres">
      <dgm:prSet presAssocID="{8FFF1C4A-A87D-45FA-8C47-77D5C680037F}" presName="spaceRect" presStyleCnt="0"/>
      <dgm:spPr/>
    </dgm:pt>
    <dgm:pt modelId="{8D6B858C-C104-44A5-A610-7435C39DD6BC}" type="pres">
      <dgm:prSet presAssocID="{8FFF1C4A-A87D-45FA-8C47-77D5C680037F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A4486499-05C3-4639-9332-4107B7FF33A7}" type="pres">
      <dgm:prSet presAssocID="{16D229AC-D878-4629-B45D-422372856990}" presName="sibTrans" presStyleLbl="sibTrans2D1" presStyleIdx="0" presStyleCnt="0"/>
      <dgm:spPr/>
      <dgm:t>
        <a:bodyPr/>
        <a:lstStyle/>
        <a:p>
          <a:endParaRPr lang="pl-PL"/>
        </a:p>
      </dgm:t>
    </dgm:pt>
    <dgm:pt modelId="{97D2054A-A4E0-430B-83CB-8FCAE23E4ED1}" type="pres">
      <dgm:prSet presAssocID="{1137929F-E690-49F4-B78A-191B081E32B2}" presName="compNode" presStyleCnt="0"/>
      <dgm:spPr/>
    </dgm:pt>
    <dgm:pt modelId="{A731477E-0D4A-4C98-AD83-CBD46BE448B0}" type="pres">
      <dgm:prSet presAssocID="{1137929F-E690-49F4-B78A-191B081E32B2}" presName="iconBgRect" presStyleLbl="bgShp" presStyleIdx="1" presStyleCnt="6"/>
      <dgm:spPr/>
    </dgm:pt>
    <dgm:pt modelId="{FECBFD2D-104E-4957-AA65-D83BF9FBCE89}" type="pres">
      <dgm:prSet presAssocID="{1137929F-E690-49F4-B78A-191B081E32B2}" presName="iconRect" presStyleLbl="node1" presStyleIdx="1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Cat"/>
        </a:ext>
      </dgm:extLst>
    </dgm:pt>
    <dgm:pt modelId="{1FCC076D-0979-4D32-8300-DF00E0508C16}" type="pres">
      <dgm:prSet presAssocID="{1137929F-E690-49F4-B78A-191B081E32B2}" presName="spaceRect" presStyleCnt="0"/>
      <dgm:spPr/>
    </dgm:pt>
    <dgm:pt modelId="{8F72581C-BF84-4734-91C2-009DD68A875E}" type="pres">
      <dgm:prSet presAssocID="{1137929F-E690-49F4-B78A-191B081E32B2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79255FD7-9F03-4FF4-B8E1-AFAF9CF91E45}" type="pres">
      <dgm:prSet presAssocID="{384E3526-70B4-4C25-9DD5-DF9945B8FD23}" presName="sibTrans" presStyleLbl="sibTrans2D1" presStyleIdx="0" presStyleCnt="0"/>
      <dgm:spPr/>
      <dgm:t>
        <a:bodyPr/>
        <a:lstStyle/>
        <a:p>
          <a:endParaRPr lang="pl-PL"/>
        </a:p>
      </dgm:t>
    </dgm:pt>
    <dgm:pt modelId="{2727BB26-E436-41A8-8701-0E41388D9E18}" type="pres">
      <dgm:prSet presAssocID="{FEB603A5-B1B0-41A4-B8DA-A1FB7DCC1424}" presName="compNode" presStyleCnt="0"/>
      <dgm:spPr/>
    </dgm:pt>
    <dgm:pt modelId="{4FF247ED-A2F1-44F1-BD6C-F313F0D44377}" type="pres">
      <dgm:prSet presAssocID="{FEB603A5-B1B0-41A4-B8DA-A1FB7DCC1424}" presName="iconBgRect" presStyleLbl="bgShp" presStyleIdx="2" presStyleCnt="6"/>
      <dgm:spPr/>
    </dgm:pt>
    <dgm:pt modelId="{328F05EA-92B1-4E99-B297-6A243F0BA0A3}" type="pres">
      <dgm:prSet presAssocID="{FEB603A5-B1B0-41A4-B8DA-A1FB7DCC1424}" presName="iconRect" presStyleLbl="node1" presStyleIdx="2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Drum Set"/>
        </a:ext>
      </dgm:extLst>
    </dgm:pt>
    <dgm:pt modelId="{4C26F2A7-6A80-436E-803E-204B34692DA8}" type="pres">
      <dgm:prSet presAssocID="{FEB603A5-B1B0-41A4-B8DA-A1FB7DCC1424}" presName="spaceRect" presStyleCnt="0"/>
      <dgm:spPr/>
    </dgm:pt>
    <dgm:pt modelId="{54709262-532C-43D0-8BA4-4CE9866AB2BD}" type="pres">
      <dgm:prSet presAssocID="{FEB603A5-B1B0-41A4-B8DA-A1FB7DCC1424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9D5042D6-795C-4C71-AFF3-6BA0DB835004}" type="pres">
      <dgm:prSet presAssocID="{9AD1BD94-4D44-4993-8361-1D5203600E7C}" presName="sibTrans" presStyleLbl="sibTrans2D1" presStyleIdx="0" presStyleCnt="0"/>
      <dgm:spPr/>
      <dgm:t>
        <a:bodyPr/>
        <a:lstStyle/>
        <a:p>
          <a:endParaRPr lang="pl-PL"/>
        </a:p>
      </dgm:t>
    </dgm:pt>
    <dgm:pt modelId="{62CB18F2-CB87-44F2-AB0D-A938F85A57B4}" type="pres">
      <dgm:prSet presAssocID="{91D8256A-D4E5-4118-80B0-6B540B8FA104}" presName="compNode" presStyleCnt="0"/>
      <dgm:spPr/>
    </dgm:pt>
    <dgm:pt modelId="{3DE0771E-9F9C-4258-B484-9942B8C098EF}" type="pres">
      <dgm:prSet presAssocID="{91D8256A-D4E5-4118-80B0-6B540B8FA104}" presName="iconBgRect" presStyleLbl="bgShp" presStyleIdx="3" presStyleCnt="6"/>
      <dgm:spPr/>
    </dgm:pt>
    <dgm:pt modelId="{0379771B-C1E5-410A-A579-35E7E64F0653}" type="pres">
      <dgm:prSet presAssocID="{91D8256A-D4E5-4118-80B0-6B540B8FA104}" presName="iconRect" presStyleLbl="node1" presStyleIdx="3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E8DB2198-E39A-4FA3-8A9D-CFDFBDAC88E8}" type="pres">
      <dgm:prSet presAssocID="{91D8256A-D4E5-4118-80B0-6B540B8FA104}" presName="spaceRect" presStyleCnt="0"/>
      <dgm:spPr/>
    </dgm:pt>
    <dgm:pt modelId="{A76F566C-1959-4E26-BB21-5C11870D0A0E}" type="pres">
      <dgm:prSet presAssocID="{91D8256A-D4E5-4118-80B0-6B540B8FA104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A01AE4AE-38A9-4C0D-85D9-615A1BC4C305}" type="pres">
      <dgm:prSet presAssocID="{1CE80247-D2F8-4A04-8B3A-409624A58267}" presName="sibTrans" presStyleLbl="sibTrans2D1" presStyleIdx="0" presStyleCnt="0"/>
      <dgm:spPr/>
      <dgm:t>
        <a:bodyPr/>
        <a:lstStyle/>
        <a:p>
          <a:endParaRPr lang="pl-PL"/>
        </a:p>
      </dgm:t>
    </dgm:pt>
    <dgm:pt modelId="{A65D3D1D-FF08-4803-A959-ADBEC5B0031A}" type="pres">
      <dgm:prSet presAssocID="{016096F2-D9E7-4CA6-9CDE-23A0D557D8E6}" presName="compNode" presStyleCnt="0"/>
      <dgm:spPr/>
    </dgm:pt>
    <dgm:pt modelId="{27B70141-8CF8-412A-A53E-69D97F9CEADB}" type="pres">
      <dgm:prSet presAssocID="{016096F2-D9E7-4CA6-9CDE-23A0D557D8E6}" presName="iconBgRect" presStyleLbl="bgShp" presStyleIdx="4" presStyleCnt="6"/>
      <dgm:spPr/>
    </dgm:pt>
    <dgm:pt modelId="{97C2C5C3-90BD-404B-A603-688A10BC002D}" type="pres">
      <dgm:prSet presAssocID="{016096F2-D9E7-4CA6-9CDE-23A0D557D8E6}" presName="iconRect" presStyleLbl="node1" presStyleIdx="4" presStyleCnt="6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Mountain scene"/>
        </a:ext>
      </dgm:extLst>
    </dgm:pt>
    <dgm:pt modelId="{6BB09F77-A70C-4D11-AEBA-72A1A811FCFA}" type="pres">
      <dgm:prSet presAssocID="{016096F2-D9E7-4CA6-9CDE-23A0D557D8E6}" presName="spaceRect" presStyleCnt="0"/>
      <dgm:spPr/>
    </dgm:pt>
    <dgm:pt modelId="{A1307794-B410-4B26-BEF2-59B5AB3F711A}" type="pres">
      <dgm:prSet presAssocID="{016096F2-D9E7-4CA6-9CDE-23A0D557D8E6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B3240CDF-36C8-4FBC-800A-EAEAED6592C3}" type="pres">
      <dgm:prSet presAssocID="{3882BD61-9003-4982-B0FB-F3FDA67ACC66}" presName="sibTrans" presStyleLbl="sibTrans2D1" presStyleIdx="0" presStyleCnt="0"/>
      <dgm:spPr/>
      <dgm:t>
        <a:bodyPr/>
        <a:lstStyle/>
        <a:p>
          <a:endParaRPr lang="pl-PL"/>
        </a:p>
      </dgm:t>
    </dgm:pt>
    <dgm:pt modelId="{0B719E2F-ADBE-4320-9760-E9205ABD485A}" type="pres">
      <dgm:prSet presAssocID="{83F90CA5-D844-4CCA-BD6B-9C02234EE12C}" presName="compNode" presStyleCnt="0"/>
      <dgm:spPr/>
    </dgm:pt>
    <dgm:pt modelId="{D9F5EE76-6055-4B50-84AB-E7DA90B4A1B3}" type="pres">
      <dgm:prSet presAssocID="{83F90CA5-D844-4CCA-BD6B-9C02234EE12C}" presName="iconBgRect" presStyleLbl="bgShp" presStyleIdx="5" presStyleCnt="6"/>
      <dgm:spPr/>
    </dgm:pt>
    <dgm:pt modelId="{971EF670-9EE5-4EF9-A6EC-D1266A7506CE}" type="pres">
      <dgm:prSet presAssocID="{83F90CA5-D844-4CCA-BD6B-9C02234EE12C}" presName="iconRect" presStyleLbl="node1" presStyleIdx="5" presStyleCnt="6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Dancing"/>
        </a:ext>
      </dgm:extLst>
    </dgm:pt>
    <dgm:pt modelId="{6E42053E-C9B2-4991-8EAC-B1CFF87C9151}" type="pres">
      <dgm:prSet presAssocID="{83F90CA5-D844-4CCA-BD6B-9C02234EE12C}" presName="spaceRect" presStyleCnt="0"/>
      <dgm:spPr/>
    </dgm:pt>
    <dgm:pt modelId="{20D2D1BB-187D-40B5-9A87-4F0EB0FD4404}" type="pres">
      <dgm:prSet presAssocID="{83F90CA5-D844-4CCA-BD6B-9C02234EE12C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679425F-1A2B-4A36-955E-5CDD60CFA669}" type="presOf" srcId="{FEB603A5-B1B0-41A4-B8DA-A1FB7DCC1424}" destId="{54709262-532C-43D0-8BA4-4CE9866AB2BD}" srcOrd="0" destOrd="0" presId="urn:microsoft.com/office/officeart/2018/2/layout/IconCircleList"/>
    <dgm:cxn modelId="{F9A3C37C-6861-4301-9601-094A926C330F}" type="presOf" srcId="{016096F2-D9E7-4CA6-9CDE-23A0D557D8E6}" destId="{A1307794-B410-4B26-BEF2-59B5AB3F711A}" srcOrd="0" destOrd="0" presId="urn:microsoft.com/office/officeart/2018/2/layout/IconCircleList"/>
    <dgm:cxn modelId="{5057BCA2-1038-4FF7-9E19-CA7758CEE709}" type="presOf" srcId="{8FFF1C4A-A87D-45FA-8C47-77D5C680037F}" destId="{8D6B858C-C104-44A5-A610-7435C39DD6BC}" srcOrd="0" destOrd="0" presId="urn:microsoft.com/office/officeart/2018/2/layout/IconCircleList"/>
    <dgm:cxn modelId="{884497C3-89D4-4E3E-90F9-B9996785CF25}" type="presOf" srcId="{9AD1BD94-4D44-4993-8361-1D5203600E7C}" destId="{9D5042D6-795C-4C71-AFF3-6BA0DB835004}" srcOrd="0" destOrd="0" presId="urn:microsoft.com/office/officeart/2018/2/layout/IconCircleList"/>
    <dgm:cxn modelId="{FD1A4AB9-E68C-4D3B-8D4C-7EACB35CF65A}" srcId="{981C58DA-A914-4A90-806E-643F35D2DF04}" destId="{8FFF1C4A-A87D-45FA-8C47-77D5C680037F}" srcOrd="0" destOrd="0" parTransId="{63A58A97-3DFB-41F2-B201-FB1DF7E06D55}" sibTransId="{16D229AC-D878-4629-B45D-422372856990}"/>
    <dgm:cxn modelId="{84145BF6-2E0F-4C3E-BE8C-9FE95BA2E364}" type="presOf" srcId="{981C58DA-A914-4A90-806E-643F35D2DF04}" destId="{C802480C-12CD-4966-9AED-B8FD88E867D6}" srcOrd="0" destOrd="0" presId="urn:microsoft.com/office/officeart/2018/2/layout/IconCircleList"/>
    <dgm:cxn modelId="{2F6D6F49-7A20-4B19-AD91-5BBA8C6BFED3}" type="presOf" srcId="{1CE80247-D2F8-4A04-8B3A-409624A58267}" destId="{A01AE4AE-38A9-4C0D-85D9-615A1BC4C305}" srcOrd="0" destOrd="0" presId="urn:microsoft.com/office/officeart/2018/2/layout/IconCircleList"/>
    <dgm:cxn modelId="{BCA00048-794B-45F1-991C-A33394BF5546}" srcId="{981C58DA-A914-4A90-806E-643F35D2DF04}" destId="{016096F2-D9E7-4CA6-9CDE-23A0D557D8E6}" srcOrd="4" destOrd="0" parTransId="{23E4628C-D787-4491-B2E7-CE7283739AB7}" sibTransId="{3882BD61-9003-4982-B0FB-F3FDA67ACC66}"/>
    <dgm:cxn modelId="{FC1FC8DA-1CB9-4B40-838F-C1D35B57D8A5}" srcId="{981C58DA-A914-4A90-806E-643F35D2DF04}" destId="{1137929F-E690-49F4-B78A-191B081E32B2}" srcOrd="1" destOrd="0" parTransId="{BA0EF71B-D3A2-4816-9ECF-D652EE06B189}" sibTransId="{384E3526-70B4-4C25-9DD5-DF9945B8FD23}"/>
    <dgm:cxn modelId="{00F76540-6AFB-4ADB-9B63-645431EECD64}" type="presOf" srcId="{16D229AC-D878-4629-B45D-422372856990}" destId="{A4486499-05C3-4639-9332-4107B7FF33A7}" srcOrd="0" destOrd="0" presId="urn:microsoft.com/office/officeart/2018/2/layout/IconCircleList"/>
    <dgm:cxn modelId="{3C244AE4-DC34-4D57-AB41-1D01C89EDBFB}" srcId="{981C58DA-A914-4A90-806E-643F35D2DF04}" destId="{FEB603A5-B1B0-41A4-B8DA-A1FB7DCC1424}" srcOrd="2" destOrd="0" parTransId="{AEA4EBED-1920-4B32-8D2C-353A99B66BAB}" sibTransId="{9AD1BD94-4D44-4993-8361-1D5203600E7C}"/>
    <dgm:cxn modelId="{772C3454-8DE7-43EC-873E-AE23A72B532E}" type="presOf" srcId="{1137929F-E690-49F4-B78A-191B081E32B2}" destId="{8F72581C-BF84-4734-91C2-009DD68A875E}" srcOrd="0" destOrd="0" presId="urn:microsoft.com/office/officeart/2018/2/layout/IconCircleList"/>
    <dgm:cxn modelId="{B1BC4376-E948-4B7F-8EF8-EFA07E41AF1B}" type="presOf" srcId="{91D8256A-D4E5-4118-80B0-6B540B8FA104}" destId="{A76F566C-1959-4E26-BB21-5C11870D0A0E}" srcOrd="0" destOrd="0" presId="urn:microsoft.com/office/officeart/2018/2/layout/IconCircleList"/>
    <dgm:cxn modelId="{26D1CFB4-6AFC-4F8A-86E3-FEBF97098EE1}" srcId="{981C58DA-A914-4A90-806E-643F35D2DF04}" destId="{83F90CA5-D844-4CCA-BD6B-9C02234EE12C}" srcOrd="5" destOrd="0" parTransId="{DD7A17E6-D6A8-497A-85CA-98EBAE17B68E}" sibTransId="{88E0A01F-D338-4D53-B397-DC5C999835DD}"/>
    <dgm:cxn modelId="{3155269A-C14E-4BDE-BCBF-C761771C5AEB}" type="presOf" srcId="{3882BD61-9003-4982-B0FB-F3FDA67ACC66}" destId="{B3240CDF-36C8-4FBC-800A-EAEAED6592C3}" srcOrd="0" destOrd="0" presId="urn:microsoft.com/office/officeart/2018/2/layout/IconCircleList"/>
    <dgm:cxn modelId="{93AC5D52-7C4D-4675-AC20-33CCEA6C1FEB}" type="presOf" srcId="{384E3526-70B4-4C25-9DD5-DF9945B8FD23}" destId="{79255FD7-9F03-4FF4-B8E1-AFAF9CF91E45}" srcOrd="0" destOrd="0" presId="urn:microsoft.com/office/officeart/2018/2/layout/IconCircleList"/>
    <dgm:cxn modelId="{E0796F28-13FE-49A1-8193-93F34F2A2454}" type="presOf" srcId="{83F90CA5-D844-4CCA-BD6B-9C02234EE12C}" destId="{20D2D1BB-187D-40B5-9A87-4F0EB0FD4404}" srcOrd="0" destOrd="0" presId="urn:microsoft.com/office/officeart/2018/2/layout/IconCircleList"/>
    <dgm:cxn modelId="{8C0EC52D-ACC0-44BF-8367-4FD956C5B77E}" srcId="{981C58DA-A914-4A90-806E-643F35D2DF04}" destId="{91D8256A-D4E5-4118-80B0-6B540B8FA104}" srcOrd="3" destOrd="0" parTransId="{D79EDD93-2E97-40D9-AA49-AECA7C738153}" sibTransId="{1CE80247-D2F8-4A04-8B3A-409624A58267}"/>
    <dgm:cxn modelId="{750F6326-FEE5-43BE-873D-E11CFAF6A22B}" type="presParOf" srcId="{C802480C-12CD-4966-9AED-B8FD88E867D6}" destId="{E295891F-D2B5-4326-BA13-42003E5D2DE1}" srcOrd="0" destOrd="0" presId="urn:microsoft.com/office/officeart/2018/2/layout/IconCircleList"/>
    <dgm:cxn modelId="{A3453230-9536-422A-8A17-8D700A781A94}" type="presParOf" srcId="{E295891F-D2B5-4326-BA13-42003E5D2DE1}" destId="{91AEB7D4-1A56-4447-81BC-21D4F932B717}" srcOrd="0" destOrd="0" presId="urn:microsoft.com/office/officeart/2018/2/layout/IconCircleList"/>
    <dgm:cxn modelId="{86EA93CE-0692-4451-9622-386C9FC25032}" type="presParOf" srcId="{91AEB7D4-1A56-4447-81BC-21D4F932B717}" destId="{350A83F8-3DA2-4ADB-A65E-0744B1BCECF3}" srcOrd="0" destOrd="0" presId="urn:microsoft.com/office/officeart/2018/2/layout/IconCircleList"/>
    <dgm:cxn modelId="{5D785251-90FA-4570-B2C2-789619E67E67}" type="presParOf" srcId="{91AEB7D4-1A56-4447-81BC-21D4F932B717}" destId="{E3D9DE42-B5DB-47E2-B2B4-790607F493F2}" srcOrd="1" destOrd="0" presId="urn:microsoft.com/office/officeart/2018/2/layout/IconCircleList"/>
    <dgm:cxn modelId="{565E759D-E9BE-4669-B33E-469CF592F3AC}" type="presParOf" srcId="{91AEB7D4-1A56-4447-81BC-21D4F932B717}" destId="{ADF33270-AC91-4B00-BA34-E130BF703370}" srcOrd="2" destOrd="0" presId="urn:microsoft.com/office/officeart/2018/2/layout/IconCircleList"/>
    <dgm:cxn modelId="{7647AC7B-046A-498B-83FA-82E32E8547D1}" type="presParOf" srcId="{91AEB7D4-1A56-4447-81BC-21D4F932B717}" destId="{8D6B858C-C104-44A5-A610-7435C39DD6BC}" srcOrd="3" destOrd="0" presId="urn:microsoft.com/office/officeart/2018/2/layout/IconCircleList"/>
    <dgm:cxn modelId="{C5080922-43B6-44AC-B506-03B9046742CA}" type="presParOf" srcId="{E295891F-D2B5-4326-BA13-42003E5D2DE1}" destId="{A4486499-05C3-4639-9332-4107B7FF33A7}" srcOrd="1" destOrd="0" presId="urn:microsoft.com/office/officeart/2018/2/layout/IconCircleList"/>
    <dgm:cxn modelId="{BC99C4CD-80ED-455D-9AEB-F31A4BA7310A}" type="presParOf" srcId="{E295891F-D2B5-4326-BA13-42003E5D2DE1}" destId="{97D2054A-A4E0-430B-83CB-8FCAE23E4ED1}" srcOrd="2" destOrd="0" presId="urn:microsoft.com/office/officeart/2018/2/layout/IconCircleList"/>
    <dgm:cxn modelId="{A46F17CA-38F4-45FA-B92D-72A39118A1CE}" type="presParOf" srcId="{97D2054A-A4E0-430B-83CB-8FCAE23E4ED1}" destId="{A731477E-0D4A-4C98-AD83-CBD46BE448B0}" srcOrd="0" destOrd="0" presId="urn:microsoft.com/office/officeart/2018/2/layout/IconCircleList"/>
    <dgm:cxn modelId="{A2AAF0C1-69FB-4E4F-991E-FEB84CFDE559}" type="presParOf" srcId="{97D2054A-A4E0-430B-83CB-8FCAE23E4ED1}" destId="{FECBFD2D-104E-4957-AA65-D83BF9FBCE89}" srcOrd="1" destOrd="0" presId="urn:microsoft.com/office/officeart/2018/2/layout/IconCircleList"/>
    <dgm:cxn modelId="{90669D8C-0199-499D-8945-E459143E26A9}" type="presParOf" srcId="{97D2054A-A4E0-430B-83CB-8FCAE23E4ED1}" destId="{1FCC076D-0979-4D32-8300-DF00E0508C16}" srcOrd="2" destOrd="0" presId="urn:microsoft.com/office/officeart/2018/2/layout/IconCircleList"/>
    <dgm:cxn modelId="{4FB4C079-E08E-499A-B757-51544077F6EB}" type="presParOf" srcId="{97D2054A-A4E0-430B-83CB-8FCAE23E4ED1}" destId="{8F72581C-BF84-4734-91C2-009DD68A875E}" srcOrd="3" destOrd="0" presId="urn:microsoft.com/office/officeart/2018/2/layout/IconCircleList"/>
    <dgm:cxn modelId="{659E93D7-4C2F-42AD-BBBC-F7241BEBE0BC}" type="presParOf" srcId="{E295891F-D2B5-4326-BA13-42003E5D2DE1}" destId="{79255FD7-9F03-4FF4-B8E1-AFAF9CF91E45}" srcOrd="3" destOrd="0" presId="urn:microsoft.com/office/officeart/2018/2/layout/IconCircleList"/>
    <dgm:cxn modelId="{BAF1D0DB-55C8-4A11-8070-4153E58FD189}" type="presParOf" srcId="{E295891F-D2B5-4326-BA13-42003E5D2DE1}" destId="{2727BB26-E436-41A8-8701-0E41388D9E18}" srcOrd="4" destOrd="0" presId="urn:microsoft.com/office/officeart/2018/2/layout/IconCircleList"/>
    <dgm:cxn modelId="{DD95BE52-5DD3-433F-A4E5-130E32891F70}" type="presParOf" srcId="{2727BB26-E436-41A8-8701-0E41388D9E18}" destId="{4FF247ED-A2F1-44F1-BD6C-F313F0D44377}" srcOrd="0" destOrd="0" presId="urn:microsoft.com/office/officeart/2018/2/layout/IconCircleList"/>
    <dgm:cxn modelId="{32202B5E-AC6B-4522-86E6-1DD39FF88EEF}" type="presParOf" srcId="{2727BB26-E436-41A8-8701-0E41388D9E18}" destId="{328F05EA-92B1-4E99-B297-6A243F0BA0A3}" srcOrd="1" destOrd="0" presId="urn:microsoft.com/office/officeart/2018/2/layout/IconCircleList"/>
    <dgm:cxn modelId="{0A5C23DA-4FC0-4572-A6AF-6B6495DDC4FE}" type="presParOf" srcId="{2727BB26-E436-41A8-8701-0E41388D9E18}" destId="{4C26F2A7-6A80-436E-803E-204B34692DA8}" srcOrd="2" destOrd="0" presId="urn:microsoft.com/office/officeart/2018/2/layout/IconCircleList"/>
    <dgm:cxn modelId="{D07EA635-3B96-4117-9B7E-A322126AD035}" type="presParOf" srcId="{2727BB26-E436-41A8-8701-0E41388D9E18}" destId="{54709262-532C-43D0-8BA4-4CE9866AB2BD}" srcOrd="3" destOrd="0" presId="urn:microsoft.com/office/officeart/2018/2/layout/IconCircleList"/>
    <dgm:cxn modelId="{43FB89CE-F69F-4E1E-975B-AB0B4C364599}" type="presParOf" srcId="{E295891F-D2B5-4326-BA13-42003E5D2DE1}" destId="{9D5042D6-795C-4C71-AFF3-6BA0DB835004}" srcOrd="5" destOrd="0" presId="urn:microsoft.com/office/officeart/2018/2/layout/IconCircleList"/>
    <dgm:cxn modelId="{8D5D19B9-88CD-439E-9713-15B39689F5D6}" type="presParOf" srcId="{E295891F-D2B5-4326-BA13-42003E5D2DE1}" destId="{62CB18F2-CB87-44F2-AB0D-A938F85A57B4}" srcOrd="6" destOrd="0" presId="urn:microsoft.com/office/officeart/2018/2/layout/IconCircleList"/>
    <dgm:cxn modelId="{3AFAE4E9-F73F-4FFB-9B8C-BA87AD89A756}" type="presParOf" srcId="{62CB18F2-CB87-44F2-AB0D-A938F85A57B4}" destId="{3DE0771E-9F9C-4258-B484-9942B8C098EF}" srcOrd="0" destOrd="0" presId="urn:microsoft.com/office/officeart/2018/2/layout/IconCircleList"/>
    <dgm:cxn modelId="{C26F8308-C009-4863-9514-1FCC9BB3C7D1}" type="presParOf" srcId="{62CB18F2-CB87-44F2-AB0D-A938F85A57B4}" destId="{0379771B-C1E5-410A-A579-35E7E64F0653}" srcOrd="1" destOrd="0" presId="urn:microsoft.com/office/officeart/2018/2/layout/IconCircleList"/>
    <dgm:cxn modelId="{0EF51699-F549-4762-A1D5-2481277D4369}" type="presParOf" srcId="{62CB18F2-CB87-44F2-AB0D-A938F85A57B4}" destId="{E8DB2198-E39A-4FA3-8A9D-CFDFBDAC88E8}" srcOrd="2" destOrd="0" presId="urn:microsoft.com/office/officeart/2018/2/layout/IconCircleList"/>
    <dgm:cxn modelId="{73717345-33B3-49C2-969A-AC096913753F}" type="presParOf" srcId="{62CB18F2-CB87-44F2-AB0D-A938F85A57B4}" destId="{A76F566C-1959-4E26-BB21-5C11870D0A0E}" srcOrd="3" destOrd="0" presId="urn:microsoft.com/office/officeart/2018/2/layout/IconCircleList"/>
    <dgm:cxn modelId="{BD039088-2FA5-40B9-8356-B8ECAD548019}" type="presParOf" srcId="{E295891F-D2B5-4326-BA13-42003E5D2DE1}" destId="{A01AE4AE-38A9-4C0D-85D9-615A1BC4C305}" srcOrd="7" destOrd="0" presId="urn:microsoft.com/office/officeart/2018/2/layout/IconCircleList"/>
    <dgm:cxn modelId="{BDFD2001-47F7-4C37-91EB-8D34D7B84232}" type="presParOf" srcId="{E295891F-D2B5-4326-BA13-42003E5D2DE1}" destId="{A65D3D1D-FF08-4803-A959-ADBEC5B0031A}" srcOrd="8" destOrd="0" presId="urn:microsoft.com/office/officeart/2018/2/layout/IconCircleList"/>
    <dgm:cxn modelId="{8973D694-2107-4FEE-AD58-6EBD17D6A773}" type="presParOf" srcId="{A65D3D1D-FF08-4803-A959-ADBEC5B0031A}" destId="{27B70141-8CF8-412A-A53E-69D97F9CEADB}" srcOrd="0" destOrd="0" presId="urn:microsoft.com/office/officeart/2018/2/layout/IconCircleList"/>
    <dgm:cxn modelId="{8FB7FB0D-8C87-44C0-9348-0A7A53AAD5A8}" type="presParOf" srcId="{A65D3D1D-FF08-4803-A959-ADBEC5B0031A}" destId="{97C2C5C3-90BD-404B-A603-688A10BC002D}" srcOrd="1" destOrd="0" presId="urn:microsoft.com/office/officeart/2018/2/layout/IconCircleList"/>
    <dgm:cxn modelId="{1B06D424-BE7A-4982-882B-175C399ECA5D}" type="presParOf" srcId="{A65D3D1D-FF08-4803-A959-ADBEC5B0031A}" destId="{6BB09F77-A70C-4D11-AEBA-72A1A811FCFA}" srcOrd="2" destOrd="0" presId="urn:microsoft.com/office/officeart/2018/2/layout/IconCircleList"/>
    <dgm:cxn modelId="{9FF54932-B58A-420F-8385-DE8611365819}" type="presParOf" srcId="{A65D3D1D-FF08-4803-A959-ADBEC5B0031A}" destId="{A1307794-B410-4B26-BEF2-59B5AB3F711A}" srcOrd="3" destOrd="0" presId="urn:microsoft.com/office/officeart/2018/2/layout/IconCircleList"/>
    <dgm:cxn modelId="{56D1A95D-1054-460A-BE26-26FE49FA0F5D}" type="presParOf" srcId="{E295891F-D2B5-4326-BA13-42003E5D2DE1}" destId="{B3240CDF-36C8-4FBC-800A-EAEAED6592C3}" srcOrd="9" destOrd="0" presId="urn:microsoft.com/office/officeart/2018/2/layout/IconCircleList"/>
    <dgm:cxn modelId="{DE4A3C5B-8884-481D-9239-AD176C2324A2}" type="presParOf" srcId="{E295891F-D2B5-4326-BA13-42003E5D2DE1}" destId="{0B719E2F-ADBE-4320-9760-E9205ABD485A}" srcOrd="10" destOrd="0" presId="urn:microsoft.com/office/officeart/2018/2/layout/IconCircleList"/>
    <dgm:cxn modelId="{5EA9EEF4-2131-4EF2-A888-7A514797A258}" type="presParOf" srcId="{0B719E2F-ADBE-4320-9760-E9205ABD485A}" destId="{D9F5EE76-6055-4B50-84AB-E7DA90B4A1B3}" srcOrd="0" destOrd="0" presId="urn:microsoft.com/office/officeart/2018/2/layout/IconCircleList"/>
    <dgm:cxn modelId="{46B4732C-40C7-4130-B128-4510B2000ADF}" type="presParOf" srcId="{0B719E2F-ADBE-4320-9760-E9205ABD485A}" destId="{971EF670-9EE5-4EF9-A6EC-D1266A7506CE}" srcOrd="1" destOrd="0" presId="urn:microsoft.com/office/officeart/2018/2/layout/IconCircleList"/>
    <dgm:cxn modelId="{61C3B660-AFD2-423F-ABCF-CDF90658C230}" type="presParOf" srcId="{0B719E2F-ADBE-4320-9760-E9205ABD485A}" destId="{6E42053E-C9B2-4991-8EAC-B1CFF87C9151}" srcOrd="2" destOrd="0" presId="urn:microsoft.com/office/officeart/2018/2/layout/IconCircleList"/>
    <dgm:cxn modelId="{8D50A929-4177-45CF-BDBC-58DF3D787720}" type="presParOf" srcId="{0B719E2F-ADBE-4320-9760-E9205ABD485A}" destId="{20D2D1BB-187D-40B5-9A87-4F0EB0FD440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1C58DA-A914-4A90-806E-643F35D2DF0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8FFF1C4A-A87D-45FA-8C47-77D5C680037F}">
      <dgm:prSet/>
      <dgm:spPr/>
      <dgm:t>
        <a:bodyPr/>
        <a:lstStyle/>
        <a:p>
          <a:r>
            <a:rPr lang="pl-PL" dirty="0"/>
            <a:t>Iwona – interesują Ją  nowe technologie informatyczne oraz techniki plastyczne.</a:t>
          </a:r>
          <a:endParaRPr lang="en-US" dirty="0"/>
        </a:p>
      </dgm:t>
    </dgm:pt>
    <dgm:pt modelId="{63A58A97-3DFB-41F2-B201-FB1DF7E06D55}" type="parTrans" cxnId="{FD1A4AB9-E68C-4D3B-8D4C-7EACB35CF65A}">
      <dgm:prSet/>
      <dgm:spPr/>
      <dgm:t>
        <a:bodyPr/>
        <a:lstStyle/>
        <a:p>
          <a:endParaRPr lang="en-US"/>
        </a:p>
      </dgm:t>
    </dgm:pt>
    <dgm:pt modelId="{16D229AC-D878-4629-B45D-422372856990}" type="sibTrans" cxnId="{FD1A4AB9-E68C-4D3B-8D4C-7EACB35CF65A}">
      <dgm:prSet/>
      <dgm:spPr/>
      <dgm:t>
        <a:bodyPr/>
        <a:lstStyle/>
        <a:p>
          <a:endParaRPr lang="en-US"/>
        </a:p>
      </dgm:t>
    </dgm:pt>
    <dgm:pt modelId="{1137929F-E690-49F4-B78A-191B081E32B2}">
      <dgm:prSet/>
      <dgm:spPr/>
      <dgm:t>
        <a:bodyPr/>
        <a:lstStyle/>
        <a:p>
          <a:r>
            <a:rPr lang="pl-PL" dirty="0"/>
            <a:t>Asia – robótki ręczne i książki zapewniają Jej relaks</a:t>
          </a:r>
          <a:endParaRPr lang="en-US" dirty="0"/>
        </a:p>
      </dgm:t>
    </dgm:pt>
    <dgm:pt modelId="{BA0EF71B-D3A2-4816-9ECF-D652EE06B189}" type="parTrans" cxnId="{FC1FC8DA-1CB9-4B40-838F-C1D35B57D8A5}">
      <dgm:prSet/>
      <dgm:spPr/>
      <dgm:t>
        <a:bodyPr/>
        <a:lstStyle/>
        <a:p>
          <a:endParaRPr lang="en-US"/>
        </a:p>
      </dgm:t>
    </dgm:pt>
    <dgm:pt modelId="{384E3526-70B4-4C25-9DD5-DF9945B8FD23}" type="sibTrans" cxnId="{FC1FC8DA-1CB9-4B40-838F-C1D35B57D8A5}">
      <dgm:prSet/>
      <dgm:spPr/>
      <dgm:t>
        <a:bodyPr/>
        <a:lstStyle/>
        <a:p>
          <a:endParaRPr lang="en-US"/>
        </a:p>
      </dgm:t>
    </dgm:pt>
    <dgm:pt modelId="{FEB603A5-B1B0-41A4-B8DA-A1FB7DCC1424}">
      <dgm:prSet/>
      <dgm:spPr/>
      <dgm:t>
        <a:bodyPr/>
        <a:lstStyle/>
        <a:p>
          <a:r>
            <a:rPr lang="pl-PL" dirty="0"/>
            <a:t>Martyna – lubi czytać i słuchać muzyki.</a:t>
          </a:r>
          <a:endParaRPr lang="en-US" dirty="0"/>
        </a:p>
      </dgm:t>
    </dgm:pt>
    <dgm:pt modelId="{AEA4EBED-1920-4B32-8D2C-353A99B66BAB}" type="parTrans" cxnId="{3C244AE4-DC34-4D57-AB41-1D01C89EDBFB}">
      <dgm:prSet/>
      <dgm:spPr/>
      <dgm:t>
        <a:bodyPr/>
        <a:lstStyle/>
        <a:p>
          <a:endParaRPr lang="en-US"/>
        </a:p>
      </dgm:t>
    </dgm:pt>
    <dgm:pt modelId="{9AD1BD94-4D44-4993-8361-1D5203600E7C}" type="sibTrans" cxnId="{3C244AE4-DC34-4D57-AB41-1D01C89EDBFB}">
      <dgm:prSet/>
      <dgm:spPr/>
      <dgm:t>
        <a:bodyPr/>
        <a:lstStyle/>
        <a:p>
          <a:endParaRPr lang="en-US"/>
        </a:p>
      </dgm:t>
    </dgm:pt>
    <dgm:pt modelId="{91D8256A-D4E5-4118-80B0-6B540B8FA104}">
      <dgm:prSet/>
      <dgm:spPr/>
      <dgm:t>
        <a:bodyPr/>
        <a:lstStyle/>
        <a:p>
          <a:r>
            <a:rPr lang="pl-PL" dirty="0"/>
            <a:t>Małgosia – kocha głośną muzykę i taniec współczesny.</a:t>
          </a:r>
          <a:endParaRPr lang="en-US" dirty="0"/>
        </a:p>
      </dgm:t>
    </dgm:pt>
    <dgm:pt modelId="{D79EDD93-2E97-40D9-AA49-AECA7C738153}" type="parTrans" cxnId="{8C0EC52D-ACC0-44BF-8367-4FD956C5B77E}">
      <dgm:prSet/>
      <dgm:spPr/>
      <dgm:t>
        <a:bodyPr/>
        <a:lstStyle/>
        <a:p>
          <a:endParaRPr lang="en-US"/>
        </a:p>
      </dgm:t>
    </dgm:pt>
    <dgm:pt modelId="{1CE80247-D2F8-4A04-8B3A-409624A58267}" type="sibTrans" cxnId="{8C0EC52D-ACC0-44BF-8367-4FD956C5B77E}">
      <dgm:prSet/>
      <dgm:spPr/>
      <dgm:t>
        <a:bodyPr/>
        <a:lstStyle/>
        <a:p>
          <a:endParaRPr lang="en-US"/>
        </a:p>
      </dgm:t>
    </dgm:pt>
    <dgm:pt modelId="{016096F2-D9E7-4CA6-9CDE-23A0D557D8E6}">
      <dgm:prSet/>
      <dgm:spPr/>
      <dgm:t>
        <a:bodyPr/>
        <a:lstStyle/>
        <a:p>
          <a:r>
            <a:rPr lang="pl-PL" dirty="0"/>
            <a:t>Kasia – lubi aktywnie spędzać czas i długie wycieczki rowerowe z przyjaciółmi.</a:t>
          </a:r>
          <a:endParaRPr lang="en-US" dirty="0"/>
        </a:p>
      </dgm:t>
    </dgm:pt>
    <dgm:pt modelId="{23E4628C-D787-4491-B2E7-CE7283739AB7}" type="parTrans" cxnId="{BCA00048-794B-45F1-991C-A33394BF5546}">
      <dgm:prSet/>
      <dgm:spPr/>
      <dgm:t>
        <a:bodyPr/>
        <a:lstStyle/>
        <a:p>
          <a:endParaRPr lang="en-US"/>
        </a:p>
      </dgm:t>
    </dgm:pt>
    <dgm:pt modelId="{3882BD61-9003-4982-B0FB-F3FDA67ACC66}" type="sibTrans" cxnId="{BCA00048-794B-45F1-991C-A33394BF5546}">
      <dgm:prSet/>
      <dgm:spPr/>
      <dgm:t>
        <a:bodyPr/>
        <a:lstStyle/>
        <a:p>
          <a:endParaRPr lang="en-US"/>
        </a:p>
      </dgm:t>
    </dgm:pt>
    <dgm:pt modelId="{83F90CA5-D844-4CCA-BD6B-9C02234EE12C}">
      <dgm:prSet/>
      <dgm:spPr/>
      <dgm:t>
        <a:bodyPr/>
        <a:lstStyle/>
        <a:p>
          <a:r>
            <a:rPr lang="pl-PL" dirty="0"/>
            <a:t>Ewa – Jej pasją jest plastyka i jej wpływ na kształtowanie emocji u dzieci, muzyka i książki pozwalają oderwać się od rzeczywistości i odpocząć.</a:t>
          </a:r>
          <a:endParaRPr lang="en-US" dirty="0"/>
        </a:p>
      </dgm:t>
    </dgm:pt>
    <dgm:pt modelId="{DD7A17E6-D6A8-497A-85CA-98EBAE17B68E}" type="parTrans" cxnId="{26D1CFB4-6AFC-4F8A-86E3-FEBF97098EE1}">
      <dgm:prSet/>
      <dgm:spPr/>
      <dgm:t>
        <a:bodyPr/>
        <a:lstStyle/>
        <a:p>
          <a:endParaRPr lang="en-US"/>
        </a:p>
      </dgm:t>
    </dgm:pt>
    <dgm:pt modelId="{88E0A01F-D338-4D53-B397-DC5C999835DD}" type="sibTrans" cxnId="{26D1CFB4-6AFC-4F8A-86E3-FEBF97098EE1}">
      <dgm:prSet/>
      <dgm:spPr/>
      <dgm:t>
        <a:bodyPr/>
        <a:lstStyle/>
        <a:p>
          <a:endParaRPr lang="en-US"/>
        </a:p>
      </dgm:t>
    </dgm:pt>
    <dgm:pt modelId="{C802480C-12CD-4966-9AED-B8FD88E867D6}" type="pres">
      <dgm:prSet presAssocID="{981C58DA-A914-4A90-806E-643F35D2DF0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295891F-D2B5-4326-BA13-42003E5D2DE1}" type="pres">
      <dgm:prSet presAssocID="{981C58DA-A914-4A90-806E-643F35D2DF04}" presName="container" presStyleCnt="0">
        <dgm:presLayoutVars>
          <dgm:dir/>
          <dgm:resizeHandles val="exact"/>
        </dgm:presLayoutVars>
      </dgm:prSet>
      <dgm:spPr/>
    </dgm:pt>
    <dgm:pt modelId="{91AEB7D4-1A56-4447-81BC-21D4F932B717}" type="pres">
      <dgm:prSet presAssocID="{8FFF1C4A-A87D-45FA-8C47-77D5C680037F}" presName="compNode" presStyleCnt="0"/>
      <dgm:spPr/>
    </dgm:pt>
    <dgm:pt modelId="{350A83F8-3DA2-4ADB-A65E-0744B1BCECF3}" type="pres">
      <dgm:prSet presAssocID="{8FFF1C4A-A87D-45FA-8C47-77D5C680037F}" presName="iconBgRect" presStyleLbl="bgShp" presStyleIdx="0" presStyleCnt="6"/>
      <dgm:spPr/>
    </dgm:pt>
    <dgm:pt modelId="{E3D9DE42-B5DB-47E2-B2B4-790607F493F2}" type="pres">
      <dgm:prSet presAssocID="{8FFF1C4A-A87D-45FA-8C47-77D5C680037F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ADF33270-AC91-4B00-BA34-E130BF703370}" type="pres">
      <dgm:prSet presAssocID="{8FFF1C4A-A87D-45FA-8C47-77D5C680037F}" presName="spaceRect" presStyleCnt="0"/>
      <dgm:spPr/>
    </dgm:pt>
    <dgm:pt modelId="{8D6B858C-C104-44A5-A610-7435C39DD6BC}" type="pres">
      <dgm:prSet presAssocID="{8FFF1C4A-A87D-45FA-8C47-77D5C680037F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A4486499-05C3-4639-9332-4107B7FF33A7}" type="pres">
      <dgm:prSet presAssocID="{16D229AC-D878-4629-B45D-422372856990}" presName="sibTrans" presStyleLbl="sibTrans2D1" presStyleIdx="0" presStyleCnt="0"/>
      <dgm:spPr/>
      <dgm:t>
        <a:bodyPr/>
        <a:lstStyle/>
        <a:p>
          <a:endParaRPr lang="pl-PL"/>
        </a:p>
      </dgm:t>
    </dgm:pt>
    <dgm:pt modelId="{97D2054A-A4E0-430B-83CB-8FCAE23E4ED1}" type="pres">
      <dgm:prSet presAssocID="{1137929F-E690-49F4-B78A-191B081E32B2}" presName="compNode" presStyleCnt="0"/>
      <dgm:spPr/>
    </dgm:pt>
    <dgm:pt modelId="{A731477E-0D4A-4C98-AD83-CBD46BE448B0}" type="pres">
      <dgm:prSet presAssocID="{1137929F-E690-49F4-B78A-191B081E32B2}" presName="iconBgRect" presStyleLbl="bgShp" presStyleIdx="1" presStyleCnt="6"/>
      <dgm:spPr/>
    </dgm:pt>
    <dgm:pt modelId="{FECBFD2D-104E-4957-AA65-D83BF9FBCE89}" type="pres">
      <dgm:prSet presAssocID="{1137929F-E690-49F4-B78A-191B081E32B2}" presName="iconRect" presStyleLbl="node1" presStyleIdx="1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Cat"/>
        </a:ext>
      </dgm:extLst>
    </dgm:pt>
    <dgm:pt modelId="{1FCC076D-0979-4D32-8300-DF00E0508C16}" type="pres">
      <dgm:prSet presAssocID="{1137929F-E690-49F4-B78A-191B081E32B2}" presName="spaceRect" presStyleCnt="0"/>
      <dgm:spPr/>
    </dgm:pt>
    <dgm:pt modelId="{8F72581C-BF84-4734-91C2-009DD68A875E}" type="pres">
      <dgm:prSet presAssocID="{1137929F-E690-49F4-B78A-191B081E32B2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79255FD7-9F03-4FF4-B8E1-AFAF9CF91E45}" type="pres">
      <dgm:prSet presAssocID="{384E3526-70B4-4C25-9DD5-DF9945B8FD23}" presName="sibTrans" presStyleLbl="sibTrans2D1" presStyleIdx="0" presStyleCnt="0"/>
      <dgm:spPr/>
      <dgm:t>
        <a:bodyPr/>
        <a:lstStyle/>
        <a:p>
          <a:endParaRPr lang="pl-PL"/>
        </a:p>
      </dgm:t>
    </dgm:pt>
    <dgm:pt modelId="{2727BB26-E436-41A8-8701-0E41388D9E18}" type="pres">
      <dgm:prSet presAssocID="{FEB603A5-B1B0-41A4-B8DA-A1FB7DCC1424}" presName="compNode" presStyleCnt="0"/>
      <dgm:spPr/>
    </dgm:pt>
    <dgm:pt modelId="{4FF247ED-A2F1-44F1-BD6C-F313F0D44377}" type="pres">
      <dgm:prSet presAssocID="{FEB603A5-B1B0-41A4-B8DA-A1FB7DCC1424}" presName="iconBgRect" presStyleLbl="bgShp" presStyleIdx="2" presStyleCnt="6"/>
      <dgm:spPr/>
    </dgm:pt>
    <dgm:pt modelId="{328F05EA-92B1-4E99-B297-6A243F0BA0A3}" type="pres">
      <dgm:prSet presAssocID="{FEB603A5-B1B0-41A4-B8DA-A1FB7DCC1424}" presName="iconRect" presStyleLbl="node1" presStyleIdx="2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Drum Set"/>
        </a:ext>
      </dgm:extLst>
    </dgm:pt>
    <dgm:pt modelId="{4C26F2A7-6A80-436E-803E-204B34692DA8}" type="pres">
      <dgm:prSet presAssocID="{FEB603A5-B1B0-41A4-B8DA-A1FB7DCC1424}" presName="spaceRect" presStyleCnt="0"/>
      <dgm:spPr/>
    </dgm:pt>
    <dgm:pt modelId="{54709262-532C-43D0-8BA4-4CE9866AB2BD}" type="pres">
      <dgm:prSet presAssocID="{FEB603A5-B1B0-41A4-B8DA-A1FB7DCC1424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9D5042D6-795C-4C71-AFF3-6BA0DB835004}" type="pres">
      <dgm:prSet presAssocID="{9AD1BD94-4D44-4993-8361-1D5203600E7C}" presName="sibTrans" presStyleLbl="sibTrans2D1" presStyleIdx="0" presStyleCnt="0"/>
      <dgm:spPr/>
      <dgm:t>
        <a:bodyPr/>
        <a:lstStyle/>
        <a:p>
          <a:endParaRPr lang="pl-PL"/>
        </a:p>
      </dgm:t>
    </dgm:pt>
    <dgm:pt modelId="{62CB18F2-CB87-44F2-AB0D-A938F85A57B4}" type="pres">
      <dgm:prSet presAssocID="{91D8256A-D4E5-4118-80B0-6B540B8FA104}" presName="compNode" presStyleCnt="0"/>
      <dgm:spPr/>
    </dgm:pt>
    <dgm:pt modelId="{3DE0771E-9F9C-4258-B484-9942B8C098EF}" type="pres">
      <dgm:prSet presAssocID="{91D8256A-D4E5-4118-80B0-6B540B8FA104}" presName="iconBgRect" presStyleLbl="bgShp" presStyleIdx="3" presStyleCnt="6"/>
      <dgm:spPr/>
    </dgm:pt>
    <dgm:pt modelId="{0379771B-C1E5-410A-A579-35E7E64F0653}" type="pres">
      <dgm:prSet presAssocID="{91D8256A-D4E5-4118-80B0-6B540B8FA104}" presName="iconRect" presStyleLbl="node1" presStyleIdx="3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E8DB2198-E39A-4FA3-8A9D-CFDFBDAC88E8}" type="pres">
      <dgm:prSet presAssocID="{91D8256A-D4E5-4118-80B0-6B540B8FA104}" presName="spaceRect" presStyleCnt="0"/>
      <dgm:spPr/>
    </dgm:pt>
    <dgm:pt modelId="{A76F566C-1959-4E26-BB21-5C11870D0A0E}" type="pres">
      <dgm:prSet presAssocID="{91D8256A-D4E5-4118-80B0-6B540B8FA104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A01AE4AE-38A9-4C0D-85D9-615A1BC4C305}" type="pres">
      <dgm:prSet presAssocID="{1CE80247-D2F8-4A04-8B3A-409624A58267}" presName="sibTrans" presStyleLbl="sibTrans2D1" presStyleIdx="0" presStyleCnt="0"/>
      <dgm:spPr/>
      <dgm:t>
        <a:bodyPr/>
        <a:lstStyle/>
        <a:p>
          <a:endParaRPr lang="pl-PL"/>
        </a:p>
      </dgm:t>
    </dgm:pt>
    <dgm:pt modelId="{A65D3D1D-FF08-4803-A959-ADBEC5B0031A}" type="pres">
      <dgm:prSet presAssocID="{016096F2-D9E7-4CA6-9CDE-23A0D557D8E6}" presName="compNode" presStyleCnt="0"/>
      <dgm:spPr/>
    </dgm:pt>
    <dgm:pt modelId="{27B70141-8CF8-412A-A53E-69D97F9CEADB}" type="pres">
      <dgm:prSet presAssocID="{016096F2-D9E7-4CA6-9CDE-23A0D557D8E6}" presName="iconBgRect" presStyleLbl="bgShp" presStyleIdx="4" presStyleCnt="6"/>
      <dgm:spPr/>
    </dgm:pt>
    <dgm:pt modelId="{97C2C5C3-90BD-404B-A603-688A10BC002D}" type="pres">
      <dgm:prSet presAssocID="{016096F2-D9E7-4CA6-9CDE-23A0D557D8E6}" presName="iconRect" presStyleLbl="node1" presStyleIdx="4" presStyleCnt="6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Mountain scene"/>
        </a:ext>
      </dgm:extLst>
    </dgm:pt>
    <dgm:pt modelId="{6BB09F77-A70C-4D11-AEBA-72A1A811FCFA}" type="pres">
      <dgm:prSet presAssocID="{016096F2-D9E7-4CA6-9CDE-23A0D557D8E6}" presName="spaceRect" presStyleCnt="0"/>
      <dgm:spPr/>
    </dgm:pt>
    <dgm:pt modelId="{A1307794-B410-4B26-BEF2-59B5AB3F711A}" type="pres">
      <dgm:prSet presAssocID="{016096F2-D9E7-4CA6-9CDE-23A0D557D8E6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B3240CDF-36C8-4FBC-800A-EAEAED6592C3}" type="pres">
      <dgm:prSet presAssocID="{3882BD61-9003-4982-B0FB-F3FDA67ACC66}" presName="sibTrans" presStyleLbl="sibTrans2D1" presStyleIdx="0" presStyleCnt="0"/>
      <dgm:spPr/>
      <dgm:t>
        <a:bodyPr/>
        <a:lstStyle/>
        <a:p>
          <a:endParaRPr lang="pl-PL"/>
        </a:p>
      </dgm:t>
    </dgm:pt>
    <dgm:pt modelId="{0B719E2F-ADBE-4320-9760-E9205ABD485A}" type="pres">
      <dgm:prSet presAssocID="{83F90CA5-D844-4CCA-BD6B-9C02234EE12C}" presName="compNode" presStyleCnt="0"/>
      <dgm:spPr/>
    </dgm:pt>
    <dgm:pt modelId="{D9F5EE76-6055-4B50-84AB-E7DA90B4A1B3}" type="pres">
      <dgm:prSet presAssocID="{83F90CA5-D844-4CCA-BD6B-9C02234EE12C}" presName="iconBgRect" presStyleLbl="bgShp" presStyleIdx="5" presStyleCnt="6"/>
      <dgm:spPr/>
    </dgm:pt>
    <dgm:pt modelId="{971EF670-9EE5-4EF9-A6EC-D1266A7506CE}" type="pres">
      <dgm:prSet presAssocID="{83F90CA5-D844-4CCA-BD6B-9C02234EE12C}" presName="iconRect" presStyleLbl="node1" presStyleIdx="5" presStyleCnt="6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Dancing"/>
        </a:ext>
      </dgm:extLst>
    </dgm:pt>
    <dgm:pt modelId="{6E42053E-C9B2-4991-8EAC-B1CFF87C9151}" type="pres">
      <dgm:prSet presAssocID="{83F90CA5-D844-4CCA-BD6B-9C02234EE12C}" presName="spaceRect" presStyleCnt="0"/>
      <dgm:spPr/>
    </dgm:pt>
    <dgm:pt modelId="{20D2D1BB-187D-40B5-9A87-4F0EB0FD4404}" type="pres">
      <dgm:prSet presAssocID="{83F90CA5-D844-4CCA-BD6B-9C02234EE12C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679425F-1A2B-4A36-955E-5CDD60CFA669}" type="presOf" srcId="{FEB603A5-B1B0-41A4-B8DA-A1FB7DCC1424}" destId="{54709262-532C-43D0-8BA4-4CE9866AB2BD}" srcOrd="0" destOrd="0" presId="urn:microsoft.com/office/officeart/2018/2/layout/IconCircleList"/>
    <dgm:cxn modelId="{F9A3C37C-6861-4301-9601-094A926C330F}" type="presOf" srcId="{016096F2-D9E7-4CA6-9CDE-23A0D557D8E6}" destId="{A1307794-B410-4B26-BEF2-59B5AB3F711A}" srcOrd="0" destOrd="0" presId="urn:microsoft.com/office/officeart/2018/2/layout/IconCircleList"/>
    <dgm:cxn modelId="{5057BCA2-1038-4FF7-9E19-CA7758CEE709}" type="presOf" srcId="{8FFF1C4A-A87D-45FA-8C47-77D5C680037F}" destId="{8D6B858C-C104-44A5-A610-7435C39DD6BC}" srcOrd="0" destOrd="0" presId="urn:microsoft.com/office/officeart/2018/2/layout/IconCircleList"/>
    <dgm:cxn modelId="{884497C3-89D4-4E3E-90F9-B9996785CF25}" type="presOf" srcId="{9AD1BD94-4D44-4993-8361-1D5203600E7C}" destId="{9D5042D6-795C-4C71-AFF3-6BA0DB835004}" srcOrd="0" destOrd="0" presId="urn:microsoft.com/office/officeart/2018/2/layout/IconCircleList"/>
    <dgm:cxn modelId="{FD1A4AB9-E68C-4D3B-8D4C-7EACB35CF65A}" srcId="{981C58DA-A914-4A90-806E-643F35D2DF04}" destId="{8FFF1C4A-A87D-45FA-8C47-77D5C680037F}" srcOrd="0" destOrd="0" parTransId="{63A58A97-3DFB-41F2-B201-FB1DF7E06D55}" sibTransId="{16D229AC-D878-4629-B45D-422372856990}"/>
    <dgm:cxn modelId="{84145BF6-2E0F-4C3E-BE8C-9FE95BA2E364}" type="presOf" srcId="{981C58DA-A914-4A90-806E-643F35D2DF04}" destId="{C802480C-12CD-4966-9AED-B8FD88E867D6}" srcOrd="0" destOrd="0" presId="urn:microsoft.com/office/officeart/2018/2/layout/IconCircleList"/>
    <dgm:cxn modelId="{2F6D6F49-7A20-4B19-AD91-5BBA8C6BFED3}" type="presOf" srcId="{1CE80247-D2F8-4A04-8B3A-409624A58267}" destId="{A01AE4AE-38A9-4C0D-85D9-615A1BC4C305}" srcOrd="0" destOrd="0" presId="urn:microsoft.com/office/officeart/2018/2/layout/IconCircleList"/>
    <dgm:cxn modelId="{BCA00048-794B-45F1-991C-A33394BF5546}" srcId="{981C58DA-A914-4A90-806E-643F35D2DF04}" destId="{016096F2-D9E7-4CA6-9CDE-23A0D557D8E6}" srcOrd="4" destOrd="0" parTransId="{23E4628C-D787-4491-B2E7-CE7283739AB7}" sibTransId="{3882BD61-9003-4982-B0FB-F3FDA67ACC66}"/>
    <dgm:cxn modelId="{FC1FC8DA-1CB9-4B40-838F-C1D35B57D8A5}" srcId="{981C58DA-A914-4A90-806E-643F35D2DF04}" destId="{1137929F-E690-49F4-B78A-191B081E32B2}" srcOrd="1" destOrd="0" parTransId="{BA0EF71B-D3A2-4816-9ECF-D652EE06B189}" sibTransId="{384E3526-70B4-4C25-9DD5-DF9945B8FD23}"/>
    <dgm:cxn modelId="{00F76540-6AFB-4ADB-9B63-645431EECD64}" type="presOf" srcId="{16D229AC-D878-4629-B45D-422372856990}" destId="{A4486499-05C3-4639-9332-4107B7FF33A7}" srcOrd="0" destOrd="0" presId="urn:microsoft.com/office/officeart/2018/2/layout/IconCircleList"/>
    <dgm:cxn modelId="{3C244AE4-DC34-4D57-AB41-1D01C89EDBFB}" srcId="{981C58DA-A914-4A90-806E-643F35D2DF04}" destId="{FEB603A5-B1B0-41A4-B8DA-A1FB7DCC1424}" srcOrd="2" destOrd="0" parTransId="{AEA4EBED-1920-4B32-8D2C-353A99B66BAB}" sibTransId="{9AD1BD94-4D44-4993-8361-1D5203600E7C}"/>
    <dgm:cxn modelId="{772C3454-8DE7-43EC-873E-AE23A72B532E}" type="presOf" srcId="{1137929F-E690-49F4-B78A-191B081E32B2}" destId="{8F72581C-BF84-4734-91C2-009DD68A875E}" srcOrd="0" destOrd="0" presId="urn:microsoft.com/office/officeart/2018/2/layout/IconCircleList"/>
    <dgm:cxn modelId="{B1BC4376-E948-4B7F-8EF8-EFA07E41AF1B}" type="presOf" srcId="{91D8256A-D4E5-4118-80B0-6B540B8FA104}" destId="{A76F566C-1959-4E26-BB21-5C11870D0A0E}" srcOrd="0" destOrd="0" presId="urn:microsoft.com/office/officeart/2018/2/layout/IconCircleList"/>
    <dgm:cxn modelId="{26D1CFB4-6AFC-4F8A-86E3-FEBF97098EE1}" srcId="{981C58DA-A914-4A90-806E-643F35D2DF04}" destId="{83F90CA5-D844-4CCA-BD6B-9C02234EE12C}" srcOrd="5" destOrd="0" parTransId="{DD7A17E6-D6A8-497A-85CA-98EBAE17B68E}" sibTransId="{88E0A01F-D338-4D53-B397-DC5C999835DD}"/>
    <dgm:cxn modelId="{3155269A-C14E-4BDE-BCBF-C761771C5AEB}" type="presOf" srcId="{3882BD61-9003-4982-B0FB-F3FDA67ACC66}" destId="{B3240CDF-36C8-4FBC-800A-EAEAED6592C3}" srcOrd="0" destOrd="0" presId="urn:microsoft.com/office/officeart/2018/2/layout/IconCircleList"/>
    <dgm:cxn modelId="{93AC5D52-7C4D-4675-AC20-33CCEA6C1FEB}" type="presOf" srcId="{384E3526-70B4-4C25-9DD5-DF9945B8FD23}" destId="{79255FD7-9F03-4FF4-B8E1-AFAF9CF91E45}" srcOrd="0" destOrd="0" presId="urn:microsoft.com/office/officeart/2018/2/layout/IconCircleList"/>
    <dgm:cxn modelId="{E0796F28-13FE-49A1-8193-93F34F2A2454}" type="presOf" srcId="{83F90CA5-D844-4CCA-BD6B-9C02234EE12C}" destId="{20D2D1BB-187D-40B5-9A87-4F0EB0FD4404}" srcOrd="0" destOrd="0" presId="urn:microsoft.com/office/officeart/2018/2/layout/IconCircleList"/>
    <dgm:cxn modelId="{8C0EC52D-ACC0-44BF-8367-4FD956C5B77E}" srcId="{981C58DA-A914-4A90-806E-643F35D2DF04}" destId="{91D8256A-D4E5-4118-80B0-6B540B8FA104}" srcOrd="3" destOrd="0" parTransId="{D79EDD93-2E97-40D9-AA49-AECA7C738153}" sibTransId="{1CE80247-D2F8-4A04-8B3A-409624A58267}"/>
    <dgm:cxn modelId="{750F6326-FEE5-43BE-873D-E11CFAF6A22B}" type="presParOf" srcId="{C802480C-12CD-4966-9AED-B8FD88E867D6}" destId="{E295891F-D2B5-4326-BA13-42003E5D2DE1}" srcOrd="0" destOrd="0" presId="urn:microsoft.com/office/officeart/2018/2/layout/IconCircleList"/>
    <dgm:cxn modelId="{A3453230-9536-422A-8A17-8D700A781A94}" type="presParOf" srcId="{E295891F-D2B5-4326-BA13-42003E5D2DE1}" destId="{91AEB7D4-1A56-4447-81BC-21D4F932B717}" srcOrd="0" destOrd="0" presId="urn:microsoft.com/office/officeart/2018/2/layout/IconCircleList"/>
    <dgm:cxn modelId="{86EA93CE-0692-4451-9622-386C9FC25032}" type="presParOf" srcId="{91AEB7D4-1A56-4447-81BC-21D4F932B717}" destId="{350A83F8-3DA2-4ADB-A65E-0744B1BCECF3}" srcOrd="0" destOrd="0" presId="urn:microsoft.com/office/officeart/2018/2/layout/IconCircleList"/>
    <dgm:cxn modelId="{5D785251-90FA-4570-B2C2-789619E67E67}" type="presParOf" srcId="{91AEB7D4-1A56-4447-81BC-21D4F932B717}" destId="{E3D9DE42-B5DB-47E2-B2B4-790607F493F2}" srcOrd="1" destOrd="0" presId="urn:microsoft.com/office/officeart/2018/2/layout/IconCircleList"/>
    <dgm:cxn modelId="{565E759D-E9BE-4669-B33E-469CF592F3AC}" type="presParOf" srcId="{91AEB7D4-1A56-4447-81BC-21D4F932B717}" destId="{ADF33270-AC91-4B00-BA34-E130BF703370}" srcOrd="2" destOrd="0" presId="urn:microsoft.com/office/officeart/2018/2/layout/IconCircleList"/>
    <dgm:cxn modelId="{7647AC7B-046A-498B-83FA-82E32E8547D1}" type="presParOf" srcId="{91AEB7D4-1A56-4447-81BC-21D4F932B717}" destId="{8D6B858C-C104-44A5-A610-7435C39DD6BC}" srcOrd="3" destOrd="0" presId="urn:microsoft.com/office/officeart/2018/2/layout/IconCircleList"/>
    <dgm:cxn modelId="{C5080922-43B6-44AC-B506-03B9046742CA}" type="presParOf" srcId="{E295891F-D2B5-4326-BA13-42003E5D2DE1}" destId="{A4486499-05C3-4639-9332-4107B7FF33A7}" srcOrd="1" destOrd="0" presId="urn:microsoft.com/office/officeart/2018/2/layout/IconCircleList"/>
    <dgm:cxn modelId="{BC99C4CD-80ED-455D-9AEB-F31A4BA7310A}" type="presParOf" srcId="{E295891F-D2B5-4326-BA13-42003E5D2DE1}" destId="{97D2054A-A4E0-430B-83CB-8FCAE23E4ED1}" srcOrd="2" destOrd="0" presId="urn:microsoft.com/office/officeart/2018/2/layout/IconCircleList"/>
    <dgm:cxn modelId="{A46F17CA-38F4-45FA-B92D-72A39118A1CE}" type="presParOf" srcId="{97D2054A-A4E0-430B-83CB-8FCAE23E4ED1}" destId="{A731477E-0D4A-4C98-AD83-CBD46BE448B0}" srcOrd="0" destOrd="0" presId="urn:microsoft.com/office/officeart/2018/2/layout/IconCircleList"/>
    <dgm:cxn modelId="{A2AAF0C1-69FB-4E4F-991E-FEB84CFDE559}" type="presParOf" srcId="{97D2054A-A4E0-430B-83CB-8FCAE23E4ED1}" destId="{FECBFD2D-104E-4957-AA65-D83BF9FBCE89}" srcOrd="1" destOrd="0" presId="urn:microsoft.com/office/officeart/2018/2/layout/IconCircleList"/>
    <dgm:cxn modelId="{90669D8C-0199-499D-8945-E459143E26A9}" type="presParOf" srcId="{97D2054A-A4E0-430B-83CB-8FCAE23E4ED1}" destId="{1FCC076D-0979-4D32-8300-DF00E0508C16}" srcOrd="2" destOrd="0" presId="urn:microsoft.com/office/officeart/2018/2/layout/IconCircleList"/>
    <dgm:cxn modelId="{4FB4C079-E08E-499A-B757-51544077F6EB}" type="presParOf" srcId="{97D2054A-A4E0-430B-83CB-8FCAE23E4ED1}" destId="{8F72581C-BF84-4734-91C2-009DD68A875E}" srcOrd="3" destOrd="0" presId="urn:microsoft.com/office/officeart/2018/2/layout/IconCircleList"/>
    <dgm:cxn modelId="{659E93D7-4C2F-42AD-BBBC-F7241BEBE0BC}" type="presParOf" srcId="{E295891F-D2B5-4326-BA13-42003E5D2DE1}" destId="{79255FD7-9F03-4FF4-B8E1-AFAF9CF91E45}" srcOrd="3" destOrd="0" presId="urn:microsoft.com/office/officeart/2018/2/layout/IconCircleList"/>
    <dgm:cxn modelId="{BAF1D0DB-55C8-4A11-8070-4153E58FD189}" type="presParOf" srcId="{E295891F-D2B5-4326-BA13-42003E5D2DE1}" destId="{2727BB26-E436-41A8-8701-0E41388D9E18}" srcOrd="4" destOrd="0" presId="urn:microsoft.com/office/officeart/2018/2/layout/IconCircleList"/>
    <dgm:cxn modelId="{DD95BE52-5DD3-433F-A4E5-130E32891F70}" type="presParOf" srcId="{2727BB26-E436-41A8-8701-0E41388D9E18}" destId="{4FF247ED-A2F1-44F1-BD6C-F313F0D44377}" srcOrd="0" destOrd="0" presId="urn:microsoft.com/office/officeart/2018/2/layout/IconCircleList"/>
    <dgm:cxn modelId="{32202B5E-AC6B-4522-86E6-1DD39FF88EEF}" type="presParOf" srcId="{2727BB26-E436-41A8-8701-0E41388D9E18}" destId="{328F05EA-92B1-4E99-B297-6A243F0BA0A3}" srcOrd="1" destOrd="0" presId="urn:microsoft.com/office/officeart/2018/2/layout/IconCircleList"/>
    <dgm:cxn modelId="{0A5C23DA-4FC0-4572-A6AF-6B6495DDC4FE}" type="presParOf" srcId="{2727BB26-E436-41A8-8701-0E41388D9E18}" destId="{4C26F2A7-6A80-436E-803E-204B34692DA8}" srcOrd="2" destOrd="0" presId="urn:microsoft.com/office/officeart/2018/2/layout/IconCircleList"/>
    <dgm:cxn modelId="{D07EA635-3B96-4117-9B7E-A322126AD035}" type="presParOf" srcId="{2727BB26-E436-41A8-8701-0E41388D9E18}" destId="{54709262-532C-43D0-8BA4-4CE9866AB2BD}" srcOrd="3" destOrd="0" presId="urn:microsoft.com/office/officeart/2018/2/layout/IconCircleList"/>
    <dgm:cxn modelId="{43FB89CE-F69F-4E1E-975B-AB0B4C364599}" type="presParOf" srcId="{E295891F-D2B5-4326-BA13-42003E5D2DE1}" destId="{9D5042D6-795C-4C71-AFF3-6BA0DB835004}" srcOrd="5" destOrd="0" presId="urn:microsoft.com/office/officeart/2018/2/layout/IconCircleList"/>
    <dgm:cxn modelId="{8D5D19B9-88CD-439E-9713-15B39689F5D6}" type="presParOf" srcId="{E295891F-D2B5-4326-BA13-42003E5D2DE1}" destId="{62CB18F2-CB87-44F2-AB0D-A938F85A57B4}" srcOrd="6" destOrd="0" presId="urn:microsoft.com/office/officeart/2018/2/layout/IconCircleList"/>
    <dgm:cxn modelId="{3AFAE4E9-F73F-4FFB-9B8C-BA87AD89A756}" type="presParOf" srcId="{62CB18F2-CB87-44F2-AB0D-A938F85A57B4}" destId="{3DE0771E-9F9C-4258-B484-9942B8C098EF}" srcOrd="0" destOrd="0" presId="urn:microsoft.com/office/officeart/2018/2/layout/IconCircleList"/>
    <dgm:cxn modelId="{C26F8308-C009-4863-9514-1FCC9BB3C7D1}" type="presParOf" srcId="{62CB18F2-CB87-44F2-AB0D-A938F85A57B4}" destId="{0379771B-C1E5-410A-A579-35E7E64F0653}" srcOrd="1" destOrd="0" presId="urn:microsoft.com/office/officeart/2018/2/layout/IconCircleList"/>
    <dgm:cxn modelId="{0EF51699-F549-4762-A1D5-2481277D4369}" type="presParOf" srcId="{62CB18F2-CB87-44F2-AB0D-A938F85A57B4}" destId="{E8DB2198-E39A-4FA3-8A9D-CFDFBDAC88E8}" srcOrd="2" destOrd="0" presId="urn:microsoft.com/office/officeart/2018/2/layout/IconCircleList"/>
    <dgm:cxn modelId="{73717345-33B3-49C2-969A-AC096913753F}" type="presParOf" srcId="{62CB18F2-CB87-44F2-AB0D-A938F85A57B4}" destId="{A76F566C-1959-4E26-BB21-5C11870D0A0E}" srcOrd="3" destOrd="0" presId="urn:microsoft.com/office/officeart/2018/2/layout/IconCircleList"/>
    <dgm:cxn modelId="{BD039088-2FA5-40B9-8356-B8ECAD548019}" type="presParOf" srcId="{E295891F-D2B5-4326-BA13-42003E5D2DE1}" destId="{A01AE4AE-38A9-4C0D-85D9-615A1BC4C305}" srcOrd="7" destOrd="0" presId="urn:microsoft.com/office/officeart/2018/2/layout/IconCircleList"/>
    <dgm:cxn modelId="{BDFD2001-47F7-4C37-91EB-8D34D7B84232}" type="presParOf" srcId="{E295891F-D2B5-4326-BA13-42003E5D2DE1}" destId="{A65D3D1D-FF08-4803-A959-ADBEC5B0031A}" srcOrd="8" destOrd="0" presId="urn:microsoft.com/office/officeart/2018/2/layout/IconCircleList"/>
    <dgm:cxn modelId="{8973D694-2107-4FEE-AD58-6EBD17D6A773}" type="presParOf" srcId="{A65D3D1D-FF08-4803-A959-ADBEC5B0031A}" destId="{27B70141-8CF8-412A-A53E-69D97F9CEADB}" srcOrd="0" destOrd="0" presId="urn:microsoft.com/office/officeart/2018/2/layout/IconCircleList"/>
    <dgm:cxn modelId="{8FB7FB0D-8C87-44C0-9348-0A7A53AAD5A8}" type="presParOf" srcId="{A65D3D1D-FF08-4803-A959-ADBEC5B0031A}" destId="{97C2C5C3-90BD-404B-A603-688A10BC002D}" srcOrd="1" destOrd="0" presId="urn:microsoft.com/office/officeart/2018/2/layout/IconCircleList"/>
    <dgm:cxn modelId="{1B06D424-BE7A-4982-882B-175C399ECA5D}" type="presParOf" srcId="{A65D3D1D-FF08-4803-A959-ADBEC5B0031A}" destId="{6BB09F77-A70C-4D11-AEBA-72A1A811FCFA}" srcOrd="2" destOrd="0" presId="urn:microsoft.com/office/officeart/2018/2/layout/IconCircleList"/>
    <dgm:cxn modelId="{9FF54932-B58A-420F-8385-DE8611365819}" type="presParOf" srcId="{A65D3D1D-FF08-4803-A959-ADBEC5B0031A}" destId="{A1307794-B410-4B26-BEF2-59B5AB3F711A}" srcOrd="3" destOrd="0" presId="urn:microsoft.com/office/officeart/2018/2/layout/IconCircleList"/>
    <dgm:cxn modelId="{56D1A95D-1054-460A-BE26-26FE49FA0F5D}" type="presParOf" srcId="{E295891F-D2B5-4326-BA13-42003E5D2DE1}" destId="{B3240CDF-36C8-4FBC-800A-EAEAED6592C3}" srcOrd="9" destOrd="0" presId="urn:microsoft.com/office/officeart/2018/2/layout/IconCircleList"/>
    <dgm:cxn modelId="{DE4A3C5B-8884-481D-9239-AD176C2324A2}" type="presParOf" srcId="{E295891F-D2B5-4326-BA13-42003E5D2DE1}" destId="{0B719E2F-ADBE-4320-9760-E9205ABD485A}" srcOrd="10" destOrd="0" presId="urn:microsoft.com/office/officeart/2018/2/layout/IconCircleList"/>
    <dgm:cxn modelId="{5EA9EEF4-2131-4EF2-A888-7A514797A258}" type="presParOf" srcId="{0B719E2F-ADBE-4320-9760-E9205ABD485A}" destId="{D9F5EE76-6055-4B50-84AB-E7DA90B4A1B3}" srcOrd="0" destOrd="0" presId="urn:microsoft.com/office/officeart/2018/2/layout/IconCircleList"/>
    <dgm:cxn modelId="{46B4732C-40C7-4130-B128-4510B2000ADF}" type="presParOf" srcId="{0B719E2F-ADBE-4320-9760-E9205ABD485A}" destId="{971EF670-9EE5-4EF9-A6EC-D1266A7506CE}" srcOrd="1" destOrd="0" presId="urn:microsoft.com/office/officeart/2018/2/layout/IconCircleList"/>
    <dgm:cxn modelId="{61C3B660-AFD2-423F-ABCF-CDF90658C230}" type="presParOf" srcId="{0B719E2F-ADBE-4320-9760-E9205ABD485A}" destId="{6E42053E-C9B2-4991-8EAC-B1CFF87C9151}" srcOrd="2" destOrd="0" presId="urn:microsoft.com/office/officeart/2018/2/layout/IconCircleList"/>
    <dgm:cxn modelId="{8D50A929-4177-45CF-BDBC-58DF3D787720}" type="presParOf" srcId="{0B719E2F-ADBE-4320-9760-E9205ABD485A}" destId="{20D2D1BB-187D-40B5-9A87-4F0EB0FD440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687B9-95AE-4AE8-85CC-99D92840CFAA}">
      <dsp:nvSpPr>
        <dsp:cNvPr id="0" name=""/>
        <dsp:cNvSpPr/>
      </dsp:nvSpPr>
      <dsp:spPr>
        <a:xfrm>
          <a:off x="33945" y="586185"/>
          <a:ext cx="820241" cy="82024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856E9-43BC-4071-B948-8CEBE1551284}">
      <dsp:nvSpPr>
        <dsp:cNvPr id="0" name=""/>
        <dsp:cNvSpPr/>
      </dsp:nvSpPr>
      <dsp:spPr>
        <a:xfrm>
          <a:off x="206195" y="758436"/>
          <a:ext cx="475739" cy="475739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76B96-E4C1-4030-B4AC-452BC966573B}">
      <dsp:nvSpPr>
        <dsp:cNvPr id="0" name=""/>
        <dsp:cNvSpPr/>
      </dsp:nvSpPr>
      <dsp:spPr>
        <a:xfrm>
          <a:off x="1029952" y="586185"/>
          <a:ext cx="1933425" cy="820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/>
            <a:t>Pracowałyśmy od marca do listopada 2019r.</a:t>
          </a:r>
          <a:endParaRPr lang="en-US" sz="2000" b="0" kern="1200"/>
        </a:p>
      </dsp:txBody>
      <dsp:txXfrm>
        <a:off x="1029952" y="586185"/>
        <a:ext cx="1933425" cy="820241"/>
      </dsp:txXfrm>
    </dsp:sp>
    <dsp:sp modelId="{04D1595C-E104-4742-93E3-FF43478D6EBA}">
      <dsp:nvSpPr>
        <dsp:cNvPr id="0" name=""/>
        <dsp:cNvSpPr/>
      </dsp:nvSpPr>
      <dsp:spPr>
        <a:xfrm>
          <a:off x="3300262" y="586185"/>
          <a:ext cx="820241" cy="82024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7A1A0-3BB9-4669-ABC2-BDAEE164C44C}">
      <dsp:nvSpPr>
        <dsp:cNvPr id="0" name=""/>
        <dsp:cNvSpPr/>
      </dsp:nvSpPr>
      <dsp:spPr>
        <a:xfrm>
          <a:off x="3472512" y="758436"/>
          <a:ext cx="475739" cy="475739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2AA4A-1CB3-47DD-AF98-7C0915E035A5}">
      <dsp:nvSpPr>
        <dsp:cNvPr id="0" name=""/>
        <dsp:cNvSpPr/>
      </dsp:nvSpPr>
      <dsp:spPr>
        <a:xfrm>
          <a:off x="4296269" y="586185"/>
          <a:ext cx="1933425" cy="820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/>
            <a:t>Spotkałyśmy się 9 razy.</a:t>
          </a:r>
          <a:endParaRPr lang="en-US" sz="2000" b="0" kern="1200"/>
        </a:p>
      </dsp:txBody>
      <dsp:txXfrm>
        <a:off x="4296269" y="586185"/>
        <a:ext cx="1933425" cy="820241"/>
      </dsp:txXfrm>
    </dsp:sp>
    <dsp:sp modelId="{5780F6D2-BEFA-44A8-B685-DAE24877755C}">
      <dsp:nvSpPr>
        <dsp:cNvPr id="0" name=""/>
        <dsp:cNvSpPr/>
      </dsp:nvSpPr>
      <dsp:spPr>
        <a:xfrm>
          <a:off x="33945" y="2342223"/>
          <a:ext cx="820241" cy="82024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E27CB-D876-4C2C-AFF9-1681CD096DE9}">
      <dsp:nvSpPr>
        <dsp:cNvPr id="0" name=""/>
        <dsp:cNvSpPr/>
      </dsp:nvSpPr>
      <dsp:spPr>
        <a:xfrm>
          <a:off x="206195" y="2514474"/>
          <a:ext cx="475739" cy="475739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9E59C-299A-44B0-AE70-A294CA0F2259}">
      <dsp:nvSpPr>
        <dsp:cNvPr id="0" name=""/>
        <dsp:cNvSpPr/>
      </dsp:nvSpPr>
      <dsp:spPr>
        <a:xfrm>
          <a:off x="1029952" y="2342223"/>
          <a:ext cx="1933425" cy="820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/>
            <a:t>Uczestniczyłyśmy w 4 szkoleniach z ekspertem.</a:t>
          </a:r>
          <a:endParaRPr lang="en-US" sz="2000" b="0" kern="1200"/>
        </a:p>
      </dsp:txBody>
      <dsp:txXfrm>
        <a:off x="1029952" y="2342223"/>
        <a:ext cx="1933425" cy="820241"/>
      </dsp:txXfrm>
    </dsp:sp>
    <dsp:sp modelId="{D81D9EAE-F392-413B-93B8-C1B9EE5B7B1F}">
      <dsp:nvSpPr>
        <dsp:cNvPr id="0" name=""/>
        <dsp:cNvSpPr/>
      </dsp:nvSpPr>
      <dsp:spPr>
        <a:xfrm>
          <a:off x="3300262" y="2342223"/>
          <a:ext cx="820241" cy="82024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98C54-52BF-49BD-A749-F43F437ECF88}">
      <dsp:nvSpPr>
        <dsp:cNvPr id="0" name=""/>
        <dsp:cNvSpPr/>
      </dsp:nvSpPr>
      <dsp:spPr>
        <a:xfrm>
          <a:off x="3472512" y="2514474"/>
          <a:ext cx="475739" cy="475739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E9484-2E79-4FF6-8753-7C5C330ED13C}">
      <dsp:nvSpPr>
        <dsp:cNvPr id="0" name=""/>
        <dsp:cNvSpPr/>
      </dsp:nvSpPr>
      <dsp:spPr>
        <a:xfrm>
          <a:off x="4296269" y="2342223"/>
          <a:ext cx="1933425" cy="820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/>
            <a:t>Wypracowałyśmy ciekawe, przydatne w pracy materiały.</a:t>
          </a:r>
          <a:endParaRPr lang="en-US" sz="2000" b="0" kern="1200"/>
        </a:p>
      </dsp:txBody>
      <dsp:txXfrm>
        <a:off x="4296269" y="2342223"/>
        <a:ext cx="1933425" cy="820241"/>
      </dsp:txXfrm>
    </dsp:sp>
    <dsp:sp modelId="{244C6ED3-9E7F-4EC3-BAE5-A8F7D06679F9}">
      <dsp:nvSpPr>
        <dsp:cNvPr id="0" name=""/>
        <dsp:cNvSpPr/>
      </dsp:nvSpPr>
      <dsp:spPr>
        <a:xfrm>
          <a:off x="33945" y="4098261"/>
          <a:ext cx="820241" cy="82024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B6085-2668-414C-897A-F1B28737BBA0}">
      <dsp:nvSpPr>
        <dsp:cNvPr id="0" name=""/>
        <dsp:cNvSpPr/>
      </dsp:nvSpPr>
      <dsp:spPr>
        <a:xfrm>
          <a:off x="206195" y="4270512"/>
          <a:ext cx="475739" cy="475739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BFCA1-2E38-44F0-92E4-CE46C2A7BD64}">
      <dsp:nvSpPr>
        <dsp:cNvPr id="0" name=""/>
        <dsp:cNvSpPr/>
      </dsp:nvSpPr>
      <dsp:spPr>
        <a:xfrm>
          <a:off x="1029952" y="4098261"/>
          <a:ext cx="1933425" cy="820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/>
            <a:t>Wspierałyśmy się w rozwiązywaniu trudnych sytuacji wychowawczych.</a:t>
          </a:r>
          <a:endParaRPr lang="en-US" sz="2000" b="0" kern="1200"/>
        </a:p>
      </dsp:txBody>
      <dsp:txXfrm>
        <a:off x="1029952" y="4098261"/>
        <a:ext cx="1933425" cy="820241"/>
      </dsp:txXfrm>
    </dsp:sp>
    <dsp:sp modelId="{2BF5D7B9-79EC-4BF7-A02A-6C4835AC189B}">
      <dsp:nvSpPr>
        <dsp:cNvPr id="0" name=""/>
        <dsp:cNvSpPr/>
      </dsp:nvSpPr>
      <dsp:spPr>
        <a:xfrm>
          <a:off x="3300262" y="4098261"/>
          <a:ext cx="820241" cy="82024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DA2C7-65DA-4B80-82EC-B132B525BA6D}">
      <dsp:nvSpPr>
        <dsp:cNvPr id="0" name=""/>
        <dsp:cNvSpPr/>
      </dsp:nvSpPr>
      <dsp:spPr>
        <a:xfrm>
          <a:off x="3472512" y="4270512"/>
          <a:ext cx="475739" cy="475739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E3DDF-D926-4437-B639-19C9E6D389F2}">
      <dsp:nvSpPr>
        <dsp:cNvPr id="0" name=""/>
        <dsp:cNvSpPr/>
      </dsp:nvSpPr>
      <dsp:spPr>
        <a:xfrm>
          <a:off x="4296269" y="4098261"/>
          <a:ext cx="1933425" cy="820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/>
            <a:t>Stworzyliśmy zgraną grupę, która lubi ze sobą przebywać i nadal chce ze sobą pracować!</a:t>
          </a:r>
          <a:endParaRPr lang="en-US" sz="2000" b="0" kern="1200"/>
        </a:p>
      </dsp:txBody>
      <dsp:txXfrm>
        <a:off x="4296269" y="4098261"/>
        <a:ext cx="1933425" cy="820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A83F8-3DA2-4ADB-A65E-0744B1BCECF3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9DE42-B5DB-47E2-B2B4-790607F493F2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B858C-C104-44A5-A610-7435C39DD6BC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Ula – Jej pasją jest teatr, bajkoterapia i nowe technologie, które można wykorzystać w pracy nauczyciela</a:t>
          </a:r>
          <a:endParaRPr lang="en-US" sz="1200" kern="1200"/>
        </a:p>
      </dsp:txBody>
      <dsp:txXfrm>
        <a:off x="1172126" y="908559"/>
        <a:ext cx="2114937" cy="897246"/>
      </dsp:txXfrm>
    </dsp:sp>
    <dsp:sp modelId="{A731477E-0D4A-4C98-AD83-CBD46BE448B0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BFD2D-104E-4957-AA65-D83BF9FBCE89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2581C-BF84-4734-91C2-009DD68A875E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Sylwia – kształtuje emocje, kocha morze i zwierzęta, a także czas wspólnie spędzony z mężem i przyjaciółmi</a:t>
          </a:r>
          <a:endParaRPr lang="en-US" sz="1200" kern="1200"/>
        </a:p>
      </dsp:txBody>
      <dsp:txXfrm>
        <a:off x="4745088" y="908559"/>
        <a:ext cx="2114937" cy="897246"/>
      </dsp:txXfrm>
    </dsp:sp>
    <dsp:sp modelId="{4FF247ED-A2F1-44F1-BD6C-F313F0D44377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F05EA-92B1-4E99-B297-6A243F0BA0A3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09262-532C-43D0-8BA4-4CE9866AB2BD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Patrycja – uwielbia historyczne filmy dokumentalne, wyścigi F1 i układanie puzzli, słucha muzyki z lat 60-tych i 70-tych (mimo młodego wieku)</a:t>
          </a:r>
          <a:endParaRPr lang="en-US" sz="1200" kern="1200"/>
        </a:p>
      </dsp:txBody>
      <dsp:txXfrm>
        <a:off x="8318049" y="908559"/>
        <a:ext cx="2114937" cy="897246"/>
      </dsp:txXfrm>
    </dsp:sp>
    <dsp:sp modelId="{3DE0771E-9F9C-4258-B484-9942B8C098EF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9771B-C1E5-410A-A579-35E7E64F0653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F566C-1959-4E26-BB21-5C11870D0A0E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Renata – prowadzi z uczniami gazetkę szkolną, opiekuje się Wolontariatem i organizując pomoc dla najbardziej potrzebujących</a:t>
          </a:r>
          <a:endParaRPr lang="en-US" sz="1200" kern="1200"/>
        </a:p>
      </dsp:txBody>
      <dsp:txXfrm>
        <a:off x="1172126" y="2545532"/>
        <a:ext cx="2114937" cy="897246"/>
      </dsp:txXfrm>
    </dsp:sp>
    <dsp:sp modelId="{27B70141-8CF8-412A-A53E-69D97F9CEADB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2C5C3-90BD-404B-A603-688A10BC002D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07794-B410-4B26-BEF2-59B5AB3F711A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Magda – Jej zainteresowania to podróże, literatura, kulinaria. Ceni sobie czas spędzany z najbliższymi</a:t>
          </a:r>
          <a:endParaRPr lang="en-US" sz="1200" kern="1200"/>
        </a:p>
      </dsp:txBody>
      <dsp:txXfrm>
        <a:off x="4745088" y="2545532"/>
        <a:ext cx="2114937" cy="897246"/>
      </dsp:txXfrm>
    </dsp:sp>
    <dsp:sp modelId="{D9F5EE76-6055-4B50-84AB-E7DA90B4A1B3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EF670-9EE5-4EF9-A6EC-D1266A7506CE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2D1BB-187D-40B5-9A87-4F0EB0FD4404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Ewa – kocha przyrodę, podróże i książki. Muzyka towarzyszy jej na każdym kroku.</a:t>
          </a:r>
          <a:endParaRPr lang="en-US" sz="1200" kern="1200"/>
        </a:p>
      </dsp:txBody>
      <dsp:txXfrm>
        <a:off x="8318049" y="2545532"/>
        <a:ext cx="2114937" cy="897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A83F8-3DA2-4ADB-A65E-0744B1BCECF3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9DE42-B5DB-47E2-B2B4-790607F493F2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B858C-C104-44A5-A610-7435C39DD6BC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/>
            <a:t>Iwona – interesują Ją  nowe technologie informatyczne oraz techniki plastyczne.</a:t>
          </a:r>
          <a:endParaRPr lang="en-US" sz="1200" kern="1200" dirty="0"/>
        </a:p>
      </dsp:txBody>
      <dsp:txXfrm>
        <a:off x="1172126" y="908559"/>
        <a:ext cx="2114937" cy="897246"/>
      </dsp:txXfrm>
    </dsp:sp>
    <dsp:sp modelId="{A731477E-0D4A-4C98-AD83-CBD46BE448B0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BFD2D-104E-4957-AA65-D83BF9FBCE89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2581C-BF84-4734-91C2-009DD68A875E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/>
            <a:t>Asia – robótki ręczne i książki zapewniają Jej relaks</a:t>
          </a:r>
          <a:endParaRPr lang="en-US" sz="1200" kern="1200" dirty="0"/>
        </a:p>
      </dsp:txBody>
      <dsp:txXfrm>
        <a:off x="4745088" y="908559"/>
        <a:ext cx="2114937" cy="897246"/>
      </dsp:txXfrm>
    </dsp:sp>
    <dsp:sp modelId="{4FF247ED-A2F1-44F1-BD6C-F313F0D44377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F05EA-92B1-4E99-B297-6A243F0BA0A3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09262-532C-43D0-8BA4-4CE9866AB2BD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/>
            <a:t>Martyna – lubi czytać i słuchać muzyki.</a:t>
          </a:r>
          <a:endParaRPr lang="en-US" sz="1200" kern="1200" dirty="0"/>
        </a:p>
      </dsp:txBody>
      <dsp:txXfrm>
        <a:off x="8318049" y="908559"/>
        <a:ext cx="2114937" cy="897246"/>
      </dsp:txXfrm>
    </dsp:sp>
    <dsp:sp modelId="{3DE0771E-9F9C-4258-B484-9942B8C098EF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9771B-C1E5-410A-A579-35E7E64F0653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F566C-1959-4E26-BB21-5C11870D0A0E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/>
            <a:t>Małgosia – kocha głośną muzykę i taniec współczesny.</a:t>
          </a:r>
          <a:endParaRPr lang="en-US" sz="1200" kern="1200" dirty="0"/>
        </a:p>
      </dsp:txBody>
      <dsp:txXfrm>
        <a:off x="1172126" y="2545532"/>
        <a:ext cx="2114937" cy="897246"/>
      </dsp:txXfrm>
    </dsp:sp>
    <dsp:sp modelId="{27B70141-8CF8-412A-A53E-69D97F9CEADB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2C5C3-90BD-404B-A603-688A10BC002D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07794-B410-4B26-BEF2-59B5AB3F711A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/>
            <a:t>Kasia – lubi aktywnie spędzać czas i długie wycieczki rowerowe z przyjaciółmi.</a:t>
          </a:r>
          <a:endParaRPr lang="en-US" sz="1200" kern="1200" dirty="0"/>
        </a:p>
      </dsp:txBody>
      <dsp:txXfrm>
        <a:off x="4745088" y="2545532"/>
        <a:ext cx="2114937" cy="897246"/>
      </dsp:txXfrm>
    </dsp:sp>
    <dsp:sp modelId="{D9F5EE76-6055-4B50-84AB-E7DA90B4A1B3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EF670-9EE5-4EF9-A6EC-D1266A7506CE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2D1BB-187D-40B5-9A87-4F0EB0FD4404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/>
            <a:t>Ewa – Jej pasją jest plastyka i jej wpływ na kształtowanie emocji u dzieci, muzyka i książki pozwalają oderwać się od rzeczywistości i odpocząć.</a:t>
          </a:r>
          <a:endParaRPr lang="en-US" sz="1200" kern="1200" dirty="0"/>
        </a:p>
      </dsp:txBody>
      <dsp:txXfrm>
        <a:off x="8318049" y="2545532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A01EA-83F0-4A5C-A317-B58C3650D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71DA4A-88D5-4E8E-94F9-DF12EFA77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B7A95F-9256-4095-ACCA-ADF5DF2E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B57-D77F-4EE3-91A0-B8689CC4011E}" type="datetimeFigureOut">
              <a:rPr lang="pl-PL" smtClean="0"/>
              <a:t>24.01.2020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7A35C47-430B-45EB-AEBB-66B5B141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9CC78DC-3CF2-473C-A81C-54270665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B2BB-B1C7-43D2-A85E-C3894E294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981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7468CD-151C-4211-BDFB-F61E2B87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3070784-272D-4E8A-8D89-D5737D3E8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1FA0EC-6EED-4EDA-AD7F-3A11E45F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B57-D77F-4EE3-91A0-B8689CC4011E}" type="datetimeFigureOut">
              <a:rPr lang="pl-PL" smtClean="0"/>
              <a:t>24.01.2020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334E49-8EBF-4837-8FE2-866935EC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1F98D5-A6CB-463E-8DD5-82272724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B2BB-B1C7-43D2-A85E-C3894E294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98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3766537-15B3-49A1-9587-8AC1E9AD3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0413E03-51F5-4484-A47E-FEFADED38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DF11233-3FBE-4920-91B2-8B2D3C301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B57-D77F-4EE3-91A0-B8689CC4011E}" type="datetimeFigureOut">
              <a:rPr lang="pl-PL" smtClean="0"/>
              <a:t>24.01.2020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72EB98-7A32-4B5E-8BDD-75EC1F0EE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0F0436-7D5E-4B3D-93CF-AD063D91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B2BB-B1C7-43D2-A85E-C3894E294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82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9E2794-2503-43E5-BB73-6CE935A7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26A266-68E3-45FA-B9F3-5DD4BAE43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8C74C8-1498-459B-8388-A8098FA25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B57-D77F-4EE3-91A0-B8689CC4011E}" type="datetimeFigureOut">
              <a:rPr lang="pl-PL" smtClean="0"/>
              <a:t>24.01.2020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5603C9-545D-43AF-B9C9-4269F2BBD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D51228-7BD8-48AA-BBF4-C867E43E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B2BB-B1C7-43D2-A85E-C3894E294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079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4C0180-8156-4F9F-A0FB-7332A489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DADD774-4C4D-4097-B185-047589C1C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DA347A4-A5A6-48FC-B1AF-02E77A223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B57-D77F-4EE3-91A0-B8689CC4011E}" type="datetimeFigureOut">
              <a:rPr lang="pl-PL" smtClean="0"/>
              <a:t>24.01.2020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F8052C-C879-4B63-B8A0-BD8B4360A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8CA04E-FD60-4719-A8CD-1D61DE23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B2BB-B1C7-43D2-A85E-C3894E294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80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C23069-95D7-49D2-B2AB-480686FE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C19AB6-BDF4-4831-8235-C6F2F1DFD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7FB225-281B-486F-BEEC-3063F0060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642A40B-F2A4-46BF-967C-F555EE8C8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B57-D77F-4EE3-91A0-B8689CC4011E}" type="datetimeFigureOut">
              <a:rPr lang="pl-PL" smtClean="0"/>
              <a:t>24.01.2020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645B7C2-C284-4242-97A9-4544C51E8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A8C1CF0-6B1A-489B-AAA3-3EA787F8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B2BB-B1C7-43D2-A85E-C3894E294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950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0B69C2-CD01-43DF-892F-692BCBA35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58AF6A-6943-457B-808D-84E6A4B2F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87333F6-0DBE-439B-9507-E8838008D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C448951-6254-444B-BDF5-8F2679636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EAA99E7-F1E4-413E-A882-88D580C52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82388B8-259A-4049-9932-6087AFF85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B57-D77F-4EE3-91A0-B8689CC4011E}" type="datetimeFigureOut">
              <a:rPr lang="pl-PL" smtClean="0"/>
              <a:t>24.01.2020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017F578-E22C-4620-A6BB-ED536C8B8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248DBCA-6242-485D-ADB9-00136F8B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B2BB-B1C7-43D2-A85E-C3894E294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318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BC1AE1-EFB8-4243-B84B-672ED92C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3505261-0B27-4765-A3F1-3B9FCE141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B57-D77F-4EE3-91A0-B8689CC4011E}" type="datetimeFigureOut">
              <a:rPr lang="pl-PL" smtClean="0"/>
              <a:t>24.01.2020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409F64A-4BDF-4C93-8C76-1E179B38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07545D0-E864-43E3-B23A-C47067FB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B2BB-B1C7-43D2-A85E-C3894E294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225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7AAD12A-04A3-4AC5-9DF5-EAE4A873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B57-D77F-4EE3-91A0-B8689CC4011E}" type="datetimeFigureOut">
              <a:rPr lang="pl-PL" smtClean="0"/>
              <a:t>24.01.2020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A281549-4224-48FF-AD69-5607349F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B7104A5-AC0D-4335-B5C7-4E200E9F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B2BB-B1C7-43D2-A85E-C3894E294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409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EAC5DE-E20A-4BF6-B1CE-E1CB5482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E08C84-ADC0-410E-BC32-17F292D63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BB15837-1E95-4ACD-8A2C-6C6916751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03CB693-7457-439D-88E9-424C6AC7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B57-D77F-4EE3-91A0-B8689CC4011E}" type="datetimeFigureOut">
              <a:rPr lang="pl-PL" smtClean="0"/>
              <a:t>24.01.2020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88FBD33-B2A6-4D27-B0EF-786731844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E2D138D-F288-4A5D-9C08-27A1559D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B2BB-B1C7-43D2-A85E-C3894E294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603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4DAC09-3254-40F8-B142-04C342A6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2068817-F288-422A-A921-24C7BA25C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29C15B-E260-447C-9BBF-E73595108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1A033B4-62CC-47FC-B74E-E2260C5F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B57-D77F-4EE3-91A0-B8689CC4011E}" type="datetimeFigureOut">
              <a:rPr lang="pl-PL" smtClean="0"/>
              <a:t>24.01.2020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8F38FDA-1E47-4F5B-A214-D912D524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4A982AD-0383-44B5-86D4-50C5A982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B2BB-B1C7-43D2-A85E-C3894E294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70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77C0E4F-5676-403E-8DC8-58BE548BD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8CD66E9-CBA3-4B85-9CCA-5C70A7185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265342-6E08-4CF2-9877-6841132F5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CB57-D77F-4EE3-91A0-B8689CC4011E}" type="datetimeFigureOut">
              <a:rPr lang="pl-PL" smtClean="0"/>
              <a:t>24.01.2020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95E315-FC9F-4453-A39A-1179136EF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5603CF6-E926-46A6-B79D-67F1A8E49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3B2BB-B1C7-43D2-A85E-C3894E294A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764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4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sv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okotakco/" TargetMode="External"/><Relationship Id="rId2" Type="http://schemas.openxmlformats.org/officeDocument/2006/relationships/hyperlink" Target="http://www.dzialajzimpetem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15.png"/><Relationship Id="rId4" Type="http://schemas.openxmlformats.org/officeDocument/2006/relationships/hyperlink" Target="http://www.edurada.p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99275BB-9C8E-4D49-AE51-4C1A97BDC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44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456E315-EEAB-4489-9903-BE9407289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526270"/>
          </a:xfrm>
        </p:spPr>
        <p:txBody>
          <a:bodyPr>
            <a:normAutofit/>
          </a:bodyPr>
          <a:lstStyle/>
          <a:p>
            <a:r>
              <a:rPr lang="pl-PL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Sieć Współpracy i Samokształcenia Wychowawców Świetlic Szkolnych</a:t>
            </a:r>
            <a:br>
              <a:rPr lang="pl-PL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2019r.</a:t>
            </a:r>
            <a:br>
              <a:rPr lang="pl-PL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51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5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5DF4DA-2317-4B05-867F-5E09047B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Pierwsze spotkanie z ekspertem – warsztaty TIK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ED77D0-70C2-4132-8223-ADEF0CBE8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Uczestniczki szkolenia zakładały  konta na </a:t>
            </a:r>
            <a:r>
              <a:rPr lang="pl-PL" dirty="0" err="1"/>
              <a:t>gmailu</a:t>
            </a:r>
            <a:r>
              <a:rPr lang="pl-PL" dirty="0"/>
              <a:t> i uczyły się pracy w chmurze.</a:t>
            </a:r>
          </a:p>
          <a:p>
            <a:endParaRPr lang="en-US" dirty="0"/>
          </a:p>
          <a:p>
            <a:endParaRPr lang="pl-P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018DB2-95C3-4891-B620-881D2A5F6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84" y="3093947"/>
            <a:ext cx="4621095" cy="2700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1B3F4C-4355-49F3-9926-5831A3D34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35" y="3093947"/>
            <a:ext cx="4805203" cy="270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A88530-1109-40AD-A3BE-8CDF61BB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Pierwsze spotkanie z ekspertem – warsztaty TIK</a:t>
            </a:r>
          </a:p>
        </p:txBody>
      </p:sp>
      <p:pic>
        <p:nvPicPr>
          <p:cNvPr id="7" name="Graphic 6" descr="Office Worker">
            <a:extLst>
              <a:ext uri="{FF2B5EF4-FFF2-40B4-BE49-F238E27FC236}">
                <a16:creationId xmlns:a16="http://schemas.microsoft.com/office/drawing/2014/main" id="{F1583FD8-3730-4FEB-AF9C-4EC798809B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BCD116-2B4D-435F-BE91-0EB924118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ankiecie ewaluacyjnej przeprowadzonej po szkoleniu wszyscy uczestnicy, w każdym pytaniu ocenili prowadzącą P. Mariannę </a:t>
            </a:r>
            <a:r>
              <a:rPr lang="pl-P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Jarguz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-Cholewę na 5 pkt.</a:t>
            </a:r>
            <a:r>
              <a:rPr lang="pl-PL" b="1" i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Podkreślili Jej bogatą:</a:t>
            </a:r>
          </a:p>
          <a:p>
            <a:pPr marL="457200" indent="-457200">
              <a:spcAft>
                <a:spcPts val="800"/>
              </a:spcAft>
            </a:pPr>
            <a:r>
              <a:rPr lang="pl-PL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wiedzę, </a:t>
            </a:r>
          </a:p>
          <a:p>
            <a:pPr marL="457200" indent="-457200">
              <a:spcAft>
                <a:spcPts val="800"/>
              </a:spcAft>
            </a:pPr>
            <a:r>
              <a:rPr lang="pl-PL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doświadczenie, </a:t>
            </a:r>
          </a:p>
          <a:p>
            <a:pPr marL="457200" indent="-457200">
              <a:spcAft>
                <a:spcPts val="800"/>
              </a:spcAft>
            </a:pPr>
            <a:r>
              <a:rPr lang="pl-PL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kompetencje i przygotowanie merytoryczne.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19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8A5578-C18F-4F06-8AE3-BE75C67F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21.05.2019r. spotkanie  z ekspertem</a:t>
            </a:r>
          </a:p>
        </p:txBody>
      </p:sp>
      <p:pic>
        <p:nvPicPr>
          <p:cNvPr id="7" name="Graphic 6" descr="Presentation with Checklist">
            <a:extLst>
              <a:ext uri="{FF2B5EF4-FFF2-40B4-BE49-F238E27FC236}">
                <a16:creationId xmlns:a16="http://schemas.microsoft.com/office/drawing/2014/main" id="{B8B54B73-2D23-45DB-9D1E-CF1AD02144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D0CCA5-9DAE-4AD4-A392-E4746F84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czasie pięciogodzinnych warsztatów poświęconych „Diagnozowaniu potrzeb uczniów”. Uczestnicy poznali:</a:t>
            </a:r>
            <a:endParaRPr lang="pl-PL"/>
          </a:p>
          <a:p>
            <a:pPr lvl="0"/>
            <a:r>
              <a:rPr lang="pl-PL" dirty="0"/>
              <a:t>przyczyny niewłaściwych </a:t>
            </a:r>
            <a:r>
              <a:rPr lang="pl-PL" dirty="0" err="1"/>
              <a:t>zachowań</a:t>
            </a:r>
            <a:r>
              <a:rPr lang="pl-PL" dirty="0"/>
              <a:t> dzieci,</a:t>
            </a:r>
            <a:endParaRPr lang="pl-PL"/>
          </a:p>
          <a:p>
            <a:pPr lvl="0"/>
            <a:r>
              <a:rPr lang="pl-PL" dirty="0"/>
              <a:t>role w grupie,</a:t>
            </a:r>
            <a:endParaRPr lang="pl-PL"/>
          </a:p>
          <a:p>
            <a:pPr lvl="0"/>
            <a:r>
              <a:rPr lang="pl-PL" dirty="0"/>
              <a:t>techniki socjometryczne do badania grupy,</a:t>
            </a:r>
            <a:endParaRPr lang="pl-PL"/>
          </a:p>
          <a:p>
            <a:pPr lvl="0"/>
            <a:r>
              <a:rPr lang="pl-PL" dirty="0"/>
              <a:t>arkusze do diagnozowania trudnych </a:t>
            </a:r>
            <a:r>
              <a:rPr lang="pl-PL" dirty="0" err="1"/>
              <a:t>zachowań</a:t>
            </a:r>
            <a:r>
              <a:rPr lang="pl-PL" dirty="0"/>
              <a:t>,</a:t>
            </a:r>
            <a:endParaRPr lang="pl-PL"/>
          </a:p>
          <a:p>
            <a:pPr lvl="0"/>
            <a:r>
              <a:rPr lang="pl-PL" dirty="0"/>
              <a:t>zabawy integracyjne.</a:t>
            </a:r>
            <a:endParaRPr lang="pl-PL"/>
          </a:p>
          <a:p>
            <a:pPr marL="0" lvl="0" indent="0">
              <a:buNone/>
            </a:pPr>
            <a:r>
              <a:rPr lang="pl-PL" b="1" dirty="0"/>
              <a:t>Naszym ekspertem była Pani Małgorzata </a:t>
            </a:r>
            <a:r>
              <a:rPr lang="pl-PL" b="1" dirty="0" err="1"/>
              <a:t>Cużytek</a:t>
            </a:r>
            <a:r>
              <a:rPr lang="pl-PL" b="1" dirty="0"/>
              <a:t>.</a:t>
            </a:r>
            <a:endParaRPr lang="pl-PL" b="1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892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CB2D2A-9680-4B69-8C8F-E48BDA18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21.05.2019r. spotkanie  z ekspertem</a:t>
            </a:r>
            <a:endParaRPr lang="pl-PL" sz="3700" dirty="0"/>
          </a:p>
        </p:txBody>
      </p:sp>
      <p:pic>
        <p:nvPicPr>
          <p:cNvPr id="7" name="Graphic 6" descr="Presentation with Checklist">
            <a:extLst>
              <a:ext uri="{FF2B5EF4-FFF2-40B4-BE49-F238E27FC236}">
                <a16:creationId xmlns:a16="http://schemas.microsoft.com/office/drawing/2014/main" id="{FE1DB0C2-5D19-47DB-A96F-E4D253B90BA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34EB22-F294-43AF-9DBB-6E000BB90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ankiecie ewaluacyjnej uczestnicy wysoko ocenili szkolenie.</a:t>
            </a:r>
          </a:p>
          <a:p>
            <a:pPr marL="0" indent="0">
              <a:buNone/>
            </a:pPr>
            <a:r>
              <a:rPr lang="pl-PL" dirty="0"/>
              <a:t>Jako najmocniejsze strony szkolenia wskazali:</a:t>
            </a:r>
          </a:p>
          <a:p>
            <a:pPr lvl="0"/>
            <a:r>
              <a:rPr lang="pl-PL" dirty="0"/>
              <a:t>wiedzę i doświadczenie eksperta,</a:t>
            </a:r>
          </a:p>
          <a:p>
            <a:pPr lvl="0"/>
            <a:r>
              <a:rPr lang="pl-PL" dirty="0"/>
              <a:t>zgodność z tematyką,</a:t>
            </a:r>
          </a:p>
          <a:p>
            <a:pPr lvl="0"/>
            <a:r>
              <a:rPr lang="pl-PL" dirty="0"/>
              <a:t>praktyczne zajęcia, dobre przygotowanie merytoryczne,</a:t>
            </a:r>
          </a:p>
          <a:p>
            <a:pPr lvl="0"/>
            <a:r>
              <a:rPr lang="pl-PL" dirty="0"/>
              <a:t>podawanie przykładów konkretnych rozwiązań,</a:t>
            </a:r>
          </a:p>
          <a:p>
            <a:pPr lvl="0"/>
            <a:r>
              <a:rPr lang="pl-PL" dirty="0"/>
              <a:t>prowadząca – sposób prowadzenia zajęć, przygotowanie merytoryczne.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3561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CB2D2A-9680-4B69-8C8F-E48BDA18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21.05.2019r. spotkanie  z ekspertem</a:t>
            </a:r>
            <a:endParaRPr lang="pl-PL" sz="3700" dirty="0"/>
          </a:p>
        </p:txBody>
      </p:sp>
      <p:pic>
        <p:nvPicPr>
          <p:cNvPr id="7" name="Graphic 6" descr="Presentation with Checklist">
            <a:extLst>
              <a:ext uri="{FF2B5EF4-FFF2-40B4-BE49-F238E27FC236}">
                <a16:creationId xmlns:a16="http://schemas.microsoft.com/office/drawing/2014/main" id="{FE1DB0C2-5D19-47DB-A96F-E4D253B90BA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34EB22-F294-43AF-9DBB-6E000BB90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Pomiędzy spotkaniami nauczyciele mieli dokonać:</a:t>
            </a:r>
          </a:p>
          <a:p>
            <a:pPr>
              <a:lnSpc>
                <a:spcPct val="150000"/>
              </a:lnSpc>
            </a:pPr>
            <a:r>
              <a:rPr lang="pl-PL" dirty="0"/>
              <a:t> diagnozy potrzeb wychowawczych,</a:t>
            </a:r>
          </a:p>
          <a:p>
            <a:pPr>
              <a:lnSpc>
                <a:spcPct val="150000"/>
              </a:lnSpc>
            </a:pPr>
            <a:r>
              <a:rPr lang="pl-PL" dirty="0"/>
              <a:t> przeprowadzić badania socjometryczne (technika Moreno,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   plebiscyt życzliwości),</a:t>
            </a:r>
          </a:p>
          <a:p>
            <a:pPr>
              <a:lnSpc>
                <a:spcPct val="150000"/>
              </a:lnSpc>
            </a:pPr>
            <a:r>
              <a:rPr lang="pl-PL" dirty="0"/>
              <a:t>ustalić role w grupie – wytypować lidera grupy,</a:t>
            </a:r>
          </a:p>
          <a:p>
            <a:pPr>
              <a:lnSpc>
                <a:spcPct val="150000"/>
              </a:lnSpc>
            </a:pPr>
            <a:r>
              <a:rPr lang="pl-PL" dirty="0"/>
              <a:t>określić przyczyny negatywnych zachowań swoich wychowanków.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b="1" dirty="0"/>
              <a:t>Wyniki badań zostały omówione na następnym spotkaniu </a:t>
            </a:r>
            <a:br>
              <a:rPr lang="pl-PL" b="1" dirty="0"/>
            </a:br>
            <a:r>
              <a:rPr lang="pl-PL" b="1" dirty="0"/>
              <a:t>z ekspertem.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210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DB5054-BEF7-4765-82E1-9212BF0A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18.06.2019r. – warsztaty z ekspertem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EB65127-CE6F-443E-9AA6-9829653C5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Spotkanie z ekspertem dotyczyło „Skutecznego komunikowania się w grupie rówieśniczej”.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Uczestniczki szkolenia uczyły się:</a:t>
            </a:r>
          </a:p>
          <a:p>
            <a:pPr lvl="0"/>
            <a:r>
              <a:rPr lang="pl-PL" dirty="0"/>
              <a:t>posługiwania komunikatem „JA”,</a:t>
            </a:r>
          </a:p>
          <a:p>
            <a:pPr lvl="0"/>
            <a:r>
              <a:rPr lang="pl-PL" dirty="0"/>
              <a:t>zasad asertywności,</a:t>
            </a:r>
          </a:p>
          <a:p>
            <a:pPr lvl="0"/>
            <a:r>
              <a:rPr lang="pl-PL" dirty="0"/>
              <a:t>eliminowania z języka agresji, ćwiczyły komunikowanie się pozytywnym językiem,</a:t>
            </a:r>
          </a:p>
          <a:p>
            <a:pPr lvl="0"/>
            <a:r>
              <a:rPr lang="pl-PL" dirty="0"/>
              <a:t>poznały język żyrafy i szakala. </a:t>
            </a:r>
          </a:p>
          <a:p>
            <a:endParaRPr lang="pl-PL" dirty="0"/>
          </a:p>
        </p:txBody>
      </p:sp>
      <p:pic>
        <p:nvPicPr>
          <p:cNvPr id="6" name="Graphic 5" descr="Presentation with Checklist">
            <a:extLst>
              <a:ext uri="{FF2B5EF4-FFF2-40B4-BE49-F238E27FC236}">
                <a16:creationId xmlns:a16="http://schemas.microsoft.com/office/drawing/2014/main" id="{0854193C-0AF6-4A91-809F-93515F1EFC7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9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0C6A31-B1A1-4413-834A-ED0FA4FEE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18.06.2019r. – warsztaty z ekspertem</a:t>
            </a:r>
          </a:p>
        </p:txBody>
      </p:sp>
      <p:pic>
        <p:nvPicPr>
          <p:cNvPr id="7" name="Graphic 6" descr="Presentation with Checklist">
            <a:extLst>
              <a:ext uri="{FF2B5EF4-FFF2-40B4-BE49-F238E27FC236}">
                <a16:creationId xmlns:a16="http://schemas.microsoft.com/office/drawing/2014/main" id="{B82409CF-2A3E-404D-BB56-0103FAD40F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99B83E-CD24-4317-967F-A334C2211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l-PL" dirty="0"/>
              <a:t>Pomiędzy spotkaniami uczestniczki sieci przeprowadziły w świetlicy zajęcia dotyczące posługiwania się komunikatem ja i stosowania języka żyrafy w codziennej komunikacji. </a:t>
            </a:r>
            <a:endParaRPr lang="pl-PL"/>
          </a:p>
          <a:p>
            <a:r>
              <a:rPr lang="pl-PL" dirty="0"/>
              <a:t>Opracowały scenariusze tych zajęć.</a:t>
            </a:r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5337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8DF86D-3B41-4976-BE09-24EFAFF4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b="1" dirty="0" err="1"/>
              <a:t>Warsztaty</a:t>
            </a:r>
            <a:r>
              <a:rPr lang="en-US" sz="3700" b="1" dirty="0"/>
              <a:t> w </a:t>
            </a:r>
            <a:r>
              <a:rPr lang="en-US" sz="3700" b="1" dirty="0" err="1"/>
              <a:t>świetlicy</a:t>
            </a:r>
            <a:r>
              <a:rPr lang="en-US" sz="3700" b="1" dirty="0"/>
              <a:t> </a:t>
            </a:r>
            <a:r>
              <a:rPr lang="en-US" sz="3700" b="1" dirty="0" err="1"/>
              <a:t>szkolnej</a:t>
            </a:r>
            <a:endParaRPr lang="en-US" sz="3700" b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C99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88724EC-6692-4413-8C63-904DD4CE6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65" y="479621"/>
            <a:ext cx="2657475" cy="3771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43B0C9-29D8-4588-BF21-219DCF878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45" y="476573"/>
            <a:ext cx="2663952" cy="3773424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19A8E18-C919-40D0-AA0C-55EC3CE54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36" y="476573"/>
            <a:ext cx="2638425" cy="3733800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C24CA4-91FC-4998-AB19-332EEAD1EA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927" y="476573"/>
            <a:ext cx="2670048" cy="37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23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49442B-13D5-4A35-9F0F-AFABB403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Językowe drogowskazy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CF0BC8D-D8F6-4BB7-962B-234D54091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6" y="2377073"/>
            <a:ext cx="5340014" cy="4007203"/>
          </a:xfrm>
        </p:spPr>
      </p:pic>
      <p:pic>
        <p:nvPicPr>
          <p:cNvPr id="8" name="Graphic 6" descr="Onboarding">
            <a:extLst>
              <a:ext uri="{FF2B5EF4-FFF2-40B4-BE49-F238E27FC236}">
                <a16:creationId xmlns:a16="http://schemas.microsoft.com/office/drawing/2014/main" id="{CDAE1058-2BDA-4B2B-A536-EEFD491AF2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8200" y="473724"/>
            <a:ext cx="9144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C52E54-D66A-4D71-A1F6-1E35DA989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52" y="2370504"/>
            <a:ext cx="5348768" cy="40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32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49442B-13D5-4A35-9F0F-AFABB403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Językowe drogowskazy</a:t>
            </a:r>
          </a:p>
        </p:txBody>
      </p:sp>
      <p:pic>
        <p:nvPicPr>
          <p:cNvPr id="8" name="Graphic 6" descr="Onboarding">
            <a:extLst>
              <a:ext uri="{FF2B5EF4-FFF2-40B4-BE49-F238E27FC236}">
                <a16:creationId xmlns:a16="http://schemas.microsoft.com/office/drawing/2014/main" id="{CDAE1058-2BDA-4B2B-A536-EEFD491AF2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473724"/>
            <a:ext cx="914400" cy="9144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99A31F-CBF5-4B93-A0A7-9F1D1491B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207490"/>
            <a:ext cx="5578208" cy="417678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8E6E9F-843A-448E-8291-45827D6776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0" y="2207490"/>
            <a:ext cx="5120225" cy="417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3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688AC8-C6A7-4AB7-A8A7-FEB5ABD92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20392"/>
            <a:ext cx="3598889" cy="5504688"/>
          </a:xfrm>
        </p:spPr>
        <p:txBody>
          <a:bodyPr/>
          <a:lstStyle/>
          <a:p>
            <a:r>
              <a:rPr lang="pl-PL" sz="3700" b="1" dirty="0"/>
              <a:t>Sieć Współpracy i Samokształcenia </a:t>
            </a:r>
            <a:endParaRPr lang="pl-PL" sz="3700" dirty="0"/>
          </a:p>
        </p:txBody>
      </p:sp>
      <p:graphicFrame>
        <p:nvGraphicFramePr>
          <p:cNvPr id="30" name="Symbol zastępczy zawartości 2">
            <a:extLst>
              <a:ext uri="{FF2B5EF4-FFF2-40B4-BE49-F238E27FC236}">
                <a16:creationId xmlns:a16="http://schemas.microsoft.com/office/drawing/2014/main" id="{DA86AD1B-BE89-488E-8583-2F41CCEC40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81033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9922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F0EC06-63FC-4799-BB98-A2C95A42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700" b="1" dirty="0"/>
              <a:t>Wierszyki, rymowanki …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41C954-E0FF-4E1E-9240-BAB64FE5A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06" y="2447636"/>
            <a:ext cx="5568521" cy="327263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651377-5474-4B8A-AD0E-254277ED6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8" y="2240650"/>
            <a:ext cx="5090103" cy="398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79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0C6A31-B1A1-4413-834A-ED0FA4FEE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24.09.2019r. – wymiana doświadczeń</a:t>
            </a:r>
          </a:p>
        </p:txBody>
      </p:sp>
      <p:pic>
        <p:nvPicPr>
          <p:cNvPr id="7" name="Graphic 6" descr="Presentation with Checklist">
            <a:extLst>
              <a:ext uri="{FF2B5EF4-FFF2-40B4-BE49-F238E27FC236}">
                <a16:creationId xmlns:a16="http://schemas.microsoft.com/office/drawing/2014/main" id="{B82409CF-2A3E-404D-BB56-0103FAD40F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99B83E-CD24-4317-967F-A334C2211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Ewa  przedstawiła ciekawe techniki plastyczne, które wyciszają emocje i uwalniają stres. </a:t>
            </a:r>
          </a:p>
          <a:p>
            <a:pPr>
              <a:lnSpc>
                <a:spcPct val="150000"/>
              </a:lnSpc>
            </a:pPr>
            <a:r>
              <a:rPr lang="pl-PL" dirty="0"/>
              <a:t>„Podaję dziecku – kartkę, kredkę i dobre słowo”. Malowanie, rysowanie, lepienie pozwala oczyścić emocje. </a:t>
            </a:r>
          </a:p>
          <a:p>
            <a:pPr>
              <a:lnSpc>
                <a:spcPct val="150000"/>
              </a:lnSpc>
            </a:pPr>
            <a:r>
              <a:rPr lang="pl-PL" dirty="0"/>
              <a:t>W wyciszaniu emocji sprawdzają się także mandale. </a:t>
            </a:r>
          </a:p>
          <a:p>
            <a:pPr>
              <a:lnSpc>
                <a:spcPct val="150000"/>
              </a:lnSpc>
            </a:pPr>
            <a:r>
              <a:rPr lang="pl-PL" dirty="0"/>
              <a:t>Dobrze jest połączyć plastykę z muzyką. </a:t>
            </a:r>
          </a:p>
          <a:p>
            <a:pPr>
              <a:lnSpc>
                <a:spcPct val="150000"/>
              </a:lnSpc>
            </a:pPr>
            <a:r>
              <a:rPr lang="pl-PL" dirty="0"/>
              <a:t>Praca twórcza pobudza wyobraźnię i buduje pozytywny obraz samego siebie.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8359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0C6A31-B1A1-4413-834A-ED0FA4FEE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24.09.2019r. – wymiana doświadczeń</a:t>
            </a:r>
          </a:p>
        </p:txBody>
      </p:sp>
      <p:pic>
        <p:nvPicPr>
          <p:cNvPr id="7" name="Graphic 6" descr="Presentation with Checklist">
            <a:extLst>
              <a:ext uri="{FF2B5EF4-FFF2-40B4-BE49-F238E27FC236}">
                <a16:creationId xmlns:a16="http://schemas.microsoft.com/office/drawing/2014/main" id="{B82409CF-2A3E-404D-BB56-0103FAD40F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095424-94C4-4939-96C9-C73055D4F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14336"/>
            <a:ext cx="5572125" cy="313372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1D460B-2685-4663-8EB4-2E6B5AB31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1694186"/>
            <a:ext cx="3996268" cy="2014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E594C7-0CC0-4A59-B444-1E004C1818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616" y="4281199"/>
            <a:ext cx="3931052" cy="221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21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0C6A31-B1A1-4413-834A-ED0FA4FEE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24.09.2019r. – wymiana doświadczeń</a:t>
            </a:r>
          </a:p>
        </p:txBody>
      </p:sp>
      <p:pic>
        <p:nvPicPr>
          <p:cNvPr id="7" name="Graphic 6" descr="Presentation with Checklist">
            <a:extLst>
              <a:ext uri="{FF2B5EF4-FFF2-40B4-BE49-F238E27FC236}">
                <a16:creationId xmlns:a16="http://schemas.microsoft.com/office/drawing/2014/main" id="{B82409CF-2A3E-404D-BB56-0103FAD40F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45539"/>
            <a:ext cx="914400" cy="9144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99B83E-CD24-4317-967F-A334C2211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Magda  zaprezentowała nam ciekawy zestaw zabaw z chustę Klanzy.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/>
              <a:t> Zabawy ruchowe stanowią istotny element pracy w świetlicy. Wspólna zorganizowana zabawa pozwala na budowanie właściwych relacji w grupie.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/>
              <a:t>Zabawy z chustą uczą dyscypliny, przestrzegania reguł i zasad, a także rozwijają spostrzegawczość i motorykę.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/>
              <a:t>Dają możliwość zaangażowania dużej grupy dzieci.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870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3D7DC4-C26C-49FF-972C-447E714A1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b="1" dirty="0"/>
              <a:t>24.09.2019r. – </a:t>
            </a:r>
            <a:r>
              <a:rPr lang="en-US" sz="3700" b="1" dirty="0" err="1"/>
              <a:t>wymiana</a:t>
            </a:r>
            <a:r>
              <a:rPr lang="en-US" sz="3700" b="1" dirty="0"/>
              <a:t> </a:t>
            </a:r>
            <a:r>
              <a:rPr lang="en-US" sz="3700" b="1" dirty="0" err="1"/>
              <a:t>doświadczeń</a:t>
            </a:r>
            <a:endParaRPr lang="en-US" sz="37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1E3E3E5-C449-4ECF-B49D-AABC013C4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" y="329465"/>
            <a:ext cx="6851701" cy="499991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196E63-EA5F-4071-A4A1-7C30B765D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49" y="2894079"/>
            <a:ext cx="4375813" cy="24229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E5C8EC-B7AC-4B4F-925E-77CA7FDA4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50" y="329465"/>
            <a:ext cx="4375813" cy="242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49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51735C-133D-4695-A78C-357D78177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744" y="365125"/>
            <a:ext cx="9488055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24</a:t>
            </a:r>
            <a:r>
              <a:rPr lang="en-US" sz="3700" b="1" dirty="0"/>
              <a:t>.09.2019r. – </a:t>
            </a:r>
            <a:r>
              <a:rPr lang="en-US" sz="3700" b="1" dirty="0" err="1"/>
              <a:t>wymiana</a:t>
            </a:r>
            <a:r>
              <a:rPr lang="en-US" sz="3700" b="1" dirty="0"/>
              <a:t> </a:t>
            </a:r>
            <a:r>
              <a:rPr lang="en-US" sz="3700" b="1" dirty="0" err="1"/>
              <a:t>doświadczeń</a:t>
            </a:r>
            <a:endParaRPr lang="pl-PL" sz="37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35236D-0C81-45E4-8D66-816566649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Pomiędzy spotkaniami uczestniczki sieci:</a:t>
            </a:r>
          </a:p>
          <a:p>
            <a:pPr>
              <a:lnSpc>
                <a:spcPct val="150000"/>
              </a:lnSpc>
            </a:pPr>
            <a:r>
              <a:rPr lang="pl-PL" dirty="0"/>
              <a:t>zastosują poznane techniki plastyczne. </a:t>
            </a:r>
          </a:p>
          <a:p>
            <a:pPr>
              <a:lnSpc>
                <a:spcPct val="150000"/>
              </a:lnSpc>
            </a:pPr>
            <a:r>
              <a:rPr lang="pl-PL" dirty="0"/>
              <a:t>zorganizują wystawę prac dzieci.</a:t>
            </a:r>
          </a:p>
          <a:p>
            <a:pPr>
              <a:lnSpc>
                <a:spcPct val="150000"/>
              </a:lnSpc>
            </a:pPr>
            <a:r>
              <a:rPr lang="pl-PL" dirty="0"/>
              <a:t>zapoznają się z zabawami przeciw agresji.</a:t>
            </a:r>
          </a:p>
          <a:p>
            <a:endParaRPr lang="pl-PL" dirty="0"/>
          </a:p>
        </p:txBody>
      </p:sp>
      <p:pic>
        <p:nvPicPr>
          <p:cNvPr id="4" name="Graphic 3" descr="Presentation with Checklist">
            <a:extLst>
              <a:ext uri="{FF2B5EF4-FFF2-40B4-BE49-F238E27FC236}">
                <a16:creationId xmlns:a16="http://schemas.microsoft.com/office/drawing/2014/main" id="{03019280-5038-477C-ADC7-01FCD6DC61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3642" y="57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8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5B3117-F969-40C9-9494-7608F696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876" y="365125"/>
            <a:ext cx="9659923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15.10.2019r. – wymiana doświadczeń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BCC22C-90EF-4AE8-940E-D60B142A3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l-PL" dirty="0"/>
              <a:t>Pani Urszula podzieliła się z nami swoimi doświadczeniami z prowadzenia „teatrzyku cieni”. Pokazała jak wykonać parawan, kukiełki, a także przedstawiła swoje scenariusze przedstawień.</a:t>
            </a:r>
          </a:p>
          <a:p>
            <a:pPr>
              <a:lnSpc>
                <a:spcPct val="150000"/>
              </a:lnSpc>
            </a:pPr>
            <a:r>
              <a:rPr lang="pl-PL" dirty="0"/>
              <a:t>W czasie dyskusji zrodziły się pomysły nowych przedstawień, które pomogą w kształtowaniu emocji – wyciszenia, ale także przełamania nieśmiałości u niektórych dzieci. </a:t>
            </a:r>
          </a:p>
          <a:p>
            <a:pPr>
              <a:lnSpc>
                <a:spcPct val="150000"/>
              </a:lnSpc>
            </a:pPr>
            <a:r>
              <a:rPr lang="pl-PL" dirty="0"/>
              <a:t>Wspólne tworzenie przedstawień rozwija umiejętności współpracy w grupie, czekania na swoją kolej, słuchania innych, szacunku dla pracy. Wspólna praca i proces tworzenia buduje dyscyplinę w grupie.</a:t>
            </a:r>
          </a:p>
          <a:p>
            <a:endParaRPr lang="pl-PL" dirty="0"/>
          </a:p>
        </p:txBody>
      </p:sp>
      <p:pic>
        <p:nvPicPr>
          <p:cNvPr id="4" name="Graphic 3" descr="Presentation with Checklist">
            <a:extLst>
              <a:ext uri="{FF2B5EF4-FFF2-40B4-BE49-F238E27FC236}">
                <a16:creationId xmlns:a16="http://schemas.microsoft.com/office/drawing/2014/main" id="{37C9BA0D-9247-4B19-9ABA-92FF2DAAA78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9476" y="57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86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42A3A6-3CF8-4599-8875-204AE489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629" y="365125"/>
            <a:ext cx="9852171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15.10.2019r. – wymiana doświadczeń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ABF241B-4DF3-490D-B509-E884B00DB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9992" y="1848705"/>
            <a:ext cx="4190745" cy="251444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9D09EF8-0926-4771-85F1-0315985BD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88" y="1690688"/>
            <a:ext cx="7032885" cy="4219731"/>
          </a:xfrm>
          <a:prstGeom prst="rect">
            <a:avLst/>
          </a:prstGeom>
        </p:spPr>
      </p:pic>
      <p:pic>
        <p:nvPicPr>
          <p:cNvPr id="5" name="Graphic 4" descr="Presentation with Checklist">
            <a:extLst>
              <a:ext uri="{FF2B5EF4-FFF2-40B4-BE49-F238E27FC236}">
                <a16:creationId xmlns:a16="http://schemas.microsoft.com/office/drawing/2014/main" id="{924BEF6D-CA5D-4ED9-920F-7FFAB6EE834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15224" y="5707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29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0B2706-23C4-4F97-9FEC-3EE61F3E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65125"/>
            <a:ext cx="9601200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15.10.2019r. – wymiana doświadczeń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B3B2AF-3688-43B0-A84D-39609FCBE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P. Iwona  przedstawiła linki przydatne w pracy nauczyciela świetlicy. </a:t>
            </a:r>
          </a:p>
          <a:p>
            <a:pPr>
              <a:lnSpc>
                <a:spcPct val="150000"/>
              </a:lnSpc>
            </a:pPr>
            <a:r>
              <a:rPr lang="pl-PL" dirty="0"/>
              <a:t>W czasie spotkania nauczycielki stworzyły grę „Milionerzy” przydatną przy powtórce zasad ortograficznych.</a:t>
            </a:r>
          </a:p>
          <a:p>
            <a:pPr>
              <a:lnSpc>
                <a:spcPct val="150000"/>
              </a:lnSpc>
            </a:pPr>
            <a:r>
              <a:rPr lang="pl-PL" dirty="0"/>
              <a:t>Pomiędzy spotkaniami P. Nauczycielki miały opracować scenariusz zajęć z wykorzystaniem technik </a:t>
            </a:r>
            <a:r>
              <a:rPr lang="pl-PL" dirty="0" err="1"/>
              <a:t>dramowych</a:t>
            </a:r>
            <a:r>
              <a:rPr lang="pl-PL" dirty="0"/>
              <a:t> i stworzyć bazę przydatnych stron www.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Graphic 3" descr="Presentation with Checklist">
            <a:extLst>
              <a:ext uri="{FF2B5EF4-FFF2-40B4-BE49-F238E27FC236}">
                <a16:creationId xmlns:a16="http://schemas.microsoft.com/office/drawing/2014/main" id="{2DE7B2E6-10C9-4B06-9F76-80EEADD2D4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455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4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7B7966-1227-48B1-B5A6-502E5219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744" y="365125"/>
            <a:ext cx="9488055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15.10.2019r. – wymiana doświadczeń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916BD6-89B1-4343-8CCA-1045B0886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Przydatne strony www m.in.:</a:t>
            </a:r>
          </a:p>
          <a:p>
            <a:r>
              <a:rPr lang="pl-PL" dirty="0">
                <a:hlinkClick r:id="rId2"/>
              </a:rPr>
              <a:t>www.dzialajzimpetem.pl</a:t>
            </a:r>
            <a:endParaRPr lang="pl-PL" dirty="0"/>
          </a:p>
          <a:p>
            <a:r>
              <a:rPr lang="pl-PL" dirty="0">
                <a:hlinkClick r:id="rId3"/>
              </a:rPr>
              <a:t>www.krokotakco</a:t>
            </a:r>
            <a:endParaRPr lang="pl-PL" dirty="0"/>
          </a:p>
          <a:p>
            <a:r>
              <a:rPr lang="pl-PL" dirty="0">
                <a:hlinkClick r:id="rId4"/>
              </a:rPr>
              <a:t>www.edurada.pl</a:t>
            </a:r>
            <a:endParaRPr lang="pl-PL" dirty="0"/>
          </a:p>
          <a:p>
            <a:r>
              <a:rPr lang="pl-PL" dirty="0"/>
              <a:t>osikowadolina.pl</a:t>
            </a:r>
          </a:p>
          <a:p>
            <a:r>
              <a:rPr lang="pl-PL" dirty="0"/>
              <a:t>kodujmata.pl</a:t>
            </a:r>
          </a:p>
          <a:p>
            <a:r>
              <a:rPr lang="pl-PL" dirty="0" err="1"/>
              <a:t>pisupisu</a:t>
            </a:r>
            <a:endParaRPr lang="pl-PL" dirty="0"/>
          </a:p>
          <a:p>
            <a:r>
              <a:rPr lang="pl-PL" dirty="0"/>
              <a:t>prinoteka.pl</a:t>
            </a:r>
          </a:p>
          <a:p>
            <a:endParaRPr lang="pl-PL" dirty="0"/>
          </a:p>
        </p:txBody>
      </p:sp>
      <p:pic>
        <p:nvPicPr>
          <p:cNvPr id="4" name="Graphic 3" descr="Presentation with Checklist">
            <a:extLst>
              <a:ext uri="{FF2B5EF4-FFF2-40B4-BE49-F238E27FC236}">
                <a16:creationId xmlns:a16="http://schemas.microsoft.com/office/drawing/2014/main" id="{15C934A5-9C85-456D-BD28-AEFFAF285A3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8200" y="5455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5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E5644B-A73C-4D12-A307-5F9DAC3C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Kilka słów o uczestniczkach sieci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11811FCF-D40C-41C1-B605-F7A8CE4C6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6039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223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8D6338-3ED8-4757-BBCE-6DDE0A06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65125"/>
            <a:ext cx="9601200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5 listopada 2019r. –warsztaty z ekspertem</a:t>
            </a:r>
            <a:endParaRPr lang="pl-PL" sz="3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364FF7-4440-4315-AF8E-310C57874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Tematem spotkania była „Rozwój umiejętności społecznych”, w czasie 3 godzinnych warsztatów uczestniczki sieci:</a:t>
            </a:r>
          </a:p>
          <a:p>
            <a:pPr lvl="0">
              <a:lnSpc>
                <a:spcPct val="150000"/>
              </a:lnSpc>
            </a:pPr>
            <a:r>
              <a:rPr lang="pl-PL" dirty="0"/>
              <a:t>poznały rolę zabawy w rozwoju funkcji społecznych,</a:t>
            </a:r>
          </a:p>
          <a:p>
            <a:pPr lvl="0">
              <a:lnSpc>
                <a:spcPct val="150000"/>
              </a:lnSpc>
            </a:pPr>
            <a:r>
              <a:rPr lang="pl-PL" dirty="0"/>
              <a:t>przećwiczyły nowe zabawy,</a:t>
            </a:r>
          </a:p>
          <a:p>
            <a:pPr lvl="0">
              <a:lnSpc>
                <a:spcPct val="150000"/>
              </a:lnSpc>
            </a:pPr>
            <a:r>
              <a:rPr lang="pl-PL" dirty="0"/>
              <a:t>poznały zabawy przeciw agresji,</a:t>
            </a:r>
          </a:p>
          <a:p>
            <a:pPr lvl="0">
              <a:lnSpc>
                <a:spcPct val="150000"/>
              </a:lnSpc>
            </a:pPr>
            <a:r>
              <a:rPr lang="pl-PL" dirty="0"/>
              <a:t>stworzyły „dekalog asertywnego odmawiania”.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Pomiędzy spotkaniami Panie miały wdrożyć zasady asertywnego zachowania i zabawy przeciw agresji. </a:t>
            </a:r>
          </a:p>
          <a:p>
            <a:endParaRPr lang="pl-PL" dirty="0"/>
          </a:p>
        </p:txBody>
      </p:sp>
      <p:pic>
        <p:nvPicPr>
          <p:cNvPr id="4" name="Graphic 3" descr="Presentation with Checklist">
            <a:extLst>
              <a:ext uri="{FF2B5EF4-FFF2-40B4-BE49-F238E27FC236}">
                <a16:creationId xmlns:a16="http://schemas.microsoft.com/office/drawing/2014/main" id="{96C964D2-7A20-47D4-8687-0FD820C4952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455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4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564280-F64A-44D2-9BCA-32F22F9AE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65125"/>
            <a:ext cx="9601200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5 listopada 2019r. –warsztaty z ekspertem</a:t>
            </a:r>
            <a:endParaRPr lang="pl-PL" sz="37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E446D3D-42D9-486A-B62C-B69A3FC3E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Zabawy przeciw agresji np.: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/>
              <a:t>WŚCIEKŁE POCZĄTKI ZDANIA Celem zabaw jest poznanie samych siebie, dostrzeganie agresywnych uczuć i uświadomienie sobie ich źródła Dzieci mają za zadanie dokończyć rozpoczęte przez prowadzącego zdania, np.: Kiedy jestem wściekły, wtedy... Mój kolega złości mnie, gdy... Najbardziej złości mnie, gdy... Kiedy inne dzieci mnie złoszczą, to... Kiedy inni są rozzłoszczeni, wtedy... Dokończenia zdań są porównywane i omawiane przez grupę. Początek zdania odnosi się do aktualnej sytuacji w grupie. (źródło „Gry i zabawy relaksacyjne oraz przeciwko agresji” zebrała Iwona </a:t>
            </a:r>
            <a:r>
              <a:rPr lang="pl-PL" dirty="0" err="1"/>
              <a:t>Szarkowicz</a:t>
            </a:r>
            <a:r>
              <a:rPr lang="pl-PL" dirty="0"/>
              <a:t>)</a:t>
            </a:r>
          </a:p>
        </p:txBody>
      </p:sp>
      <p:pic>
        <p:nvPicPr>
          <p:cNvPr id="4" name="Graphic 3" descr="Presentation with Checklist">
            <a:extLst>
              <a:ext uri="{FF2B5EF4-FFF2-40B4-BE49-F238E27FC236}">
                <a16:creationId xmlns:a16="http://schemas.microsoft.com/office/drawing/2014/main" id="{00A1203B-5263-49A4-ABA6-9F3FE31489B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455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88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407AF5-C7A4-4C9D-AC5F-148AD319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65125"/>
            <a:ext cx="9601200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5 listopada 2019r. –warsztaty z ekspertem</a:t>
            </a:r>
            <a:endParaRPr lang="pl-PL" sz="3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5CE90D-B84E-4195-B2CF-3B2AD3001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pl-PL" dirty="0"/>
              <a:t>ZŁOŚCI MNIE.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Każde dziecko wypisuje na kartce papieru litery swojego imienia jedna pod drugą i szuka do każdej z nich dowolnego wyrazu ? nazwy wydarzenia, które może szczególnie rozzłościć młodego człowieka, na przykład: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M matematyka</a:t>
            </a:r>
            <a:br>
              <a:rPr lang="pl-PL" dirty="0"/>
            </a:br>
            <a:r>
              <a:rPr lang="pl-PL" dirty="0"/>
              <a:t>O okropna pogoda</a:t>
            </a:r>
            <a:br>
              <a:rPr lang="pl-PL" dirty="0"/>
            </a:br>
            <a:r>
              <a:rPr lang="pl-PL" dirty="0"/>
              <a:t>N niespełnione marzenia</a:t>
            </a:r>
            <a:br>
              <a:rPr lang="pl-PL" dirty="0"/>
            </a:br>
            <a:r>
              <a:rPr lang="pl-PL" dirty="0"/>
              <a:t>I idiota</a:t>
            </a:r>
            <a:br>
              <a:rPr lang="pl-PL" dirty="0"/>
            </a:br>
            <a:r>
              <a:rPr lang="pl-PL" dirty="0"/>
              <a:t>A atak migreny (źródło </a:t>
            </a:r>
            <a:r>
              <a:rPr lang="pl-PL" dirty="0" err="1"/>
              <a:t>sciaGa</a:t>
            </a:r>
            <a:r>
              <a:rPr lang="pl-PL" dirty="0"/>
              <a:t>)</a:t>
            </a:r>
          </a:p>
        </p:txBody>
      </p:sp>
      <p:pic>
        <p:nvPicPr>
          <p:cNvPr id="4" name="Graphic 3" descr="Presentation with Checklist">
            <a:extLst>
              <a:ext uri="{FF2B5EF4-FFF2-40B4-BE49-F238E27FC236}">
                <a16:creationId xmlns:a16="http://schemas.microsoft.com/office/drawing/2014/main" id="{132B8A1C-4AEF-4A36-8DFC-DCAB6C435E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455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40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B963F1-EE7C-4F84-8328-CF6B82B7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65125"/>
            <a:ext cx="9601200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19.11.2019r. – podsumowanie pracy sieci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EEC12C-D56F-4DEA-B6E4-0329CF4C9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Ostatnie spotkanie w sieci odbyło się 19 listopada 2019r.</a:t>
            </a:r>
            <a:r>
              <a:rPr lang="pl-PL" dirty="0"/>
              <a:t> Obecne na nim Panie – członkowie sieci współpracy i samokształcenia wychowawców świetlic zaprezentowały wykonane przez dzieci prace plastyczne – znaki do komunikacji niewerbalnej. </a:t>
            </a:r>
          </a:p>
          <a:p>
            <a:pPr>
              <a:lnSpc>
                <a:spcPct val="150000"/>
              </a:lnSpc>
            </a:pPr>
            <a:r>
              <a:rPr lang="pl-PL" dirty="0"/>
              <a:t>Podzieliły się także swoimi doświadczeniami z prowadzenia zabaw przeciw agresji.</a:t>
            </a:r>
          </a:p>
          <a:p>
            <a:pPr>
              <a:lnSpc>
                <a:spcPct val="150000"/>
              </a:lnSpc>
            </a:pPr>
            <a:r>
              <a:rPr lang="pl-PL" dirty="0"/>
              <a:t>Uczestniczki spotkania wypełniły ankietę ewaluacyjną i odebrały dyplomy.</a:t>
            </a:r>
          </a:p>
        </p:txBody>
      </p:sp>
      <p:pic>
        <p:nvPicPr>
          <p:cNvPr id="4" name="Graphic 3" descr="Presentation with Checklist">
            <a:extLst>
              <a:ext uri="{FF2B5EF4-FFF2-40B4-BE49-F238E27FC236}">
                <a16:creationId xmlns:a16="http://schemas.microsoft.com/office/drawing/2014/main" id="{6CFC4272-6C67-4A0A-A895-5F5602B43C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455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20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5301E4-F7A5-40CE-8FEB-1ED4D56C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65125"/>
            <a:ext cx="9601200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Ankieta ewaluacyjna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917420-3CD7-46C5-860C-679EB3948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pl-PL" dirty="0"/>
              <a:t>Najmocniejszą stroną pracy sieci było m.in.: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poznanie nowych osób,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wiele praktycznych rozwiązań,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możliwość      podzielenia się swoimi doświadczeniami,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możliwość skorzystania ze szkoleń,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bardzo miła atmosfera.</a:t>
            </a:r>
          </a:p>
          <a:p>
            <a:pPr marL="0" lv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Graphic 3" descr="Office Worker">
            <a:extLst>
              <a:ext uri="{FF2B5EF4-FFF2-40B4-BE49-F238E27FC236}">
                <a16:creationId xmlns:a16="http://schemas.microsoft.com/office/drawing/2014/main" id="{05E699CC-3A7C-45CF-AD76-CE65C0B12E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79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4A4E70-8C7E-4961-BE91-2D4A322D6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65125"/>
            <a:ext cx="9601200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Ankieta ewaluacyjna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216AEA-4ED3-4439-9337-F45D6E687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pl-PL" b="1" dirty="0"/>
              <a:t>Na pytanie: Czy widzisz jakieś wartości dodane związane z Twoim udziałem w pracach sieci – np. związane z rozwojem osobistym, kontaktami itp. Nauczyciele wskazali, jako wartość dodaną:</a:t>
            </a:r>
            <a:endParaRPr lang="pl-PL" dirty="0"/>
          </a:p>
          <a:p>
            <a:pPr lvl="0">
              <a:lnSpc>
                <a:spcPct val="150000"/>
              </a:lnSpc>
            </a:pPr>
            <a:r>
              <a:rPr lang="pl-PL" dirty="0"/>
              <a:t>Poznanie wielu nowych, ciekawych osób.</a:t>
            </a:r>
          </a:p>
          <a:p>
            <a:pPr lvl="0">
              <a:lnSpc>
                <a:spcPct val="150000"/>
              </a:lnSpc>
            </a:pPr>
            <a:r>
              <a:rPr lang="pl-PL" dirty="0"/>
              <a:t>Poznanie praktycznych formy pracy z dziećmi.</a:t>
            </a:r>
          </a:p>
          <a:p>
            <a:pPr lvl="0">
              <a:lnSpc>
                <a:spcPct val="150000"/>
              </a:lnSpc>
            </a:pPr>
            <a:r>
              <a:rPr lang="pl-PL" dirty="0"/>
              <a:t>Poznanie osób mających te same zainteresowania.</a:t>
            </a:r>
          </a:p>
          <a:p>
            <a:pPr lvl="0">
              <a:lnSpc>
                <a:spcPct val="150000"/>
              </a:lnSpc>
            </a:pPr>
            <a:r>
              <a:rPr lang="pl-PL" dirty="0"/>
              <a:t>Poszerzenie grona znajomych.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Graphic 3" descr="Office Worker">
            <a:extLst>
              <a:ext uri="{FF2B5EF4-FFF2-40B4-BE49-F238E27FC236}">
                <a16:creationId xmlns:a16="http://schemas.microsoft.com/office/drawing/2014/main" id="{D0C3BDD4-2080-46CE-8720-493882CB0E5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24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A8AD1C-DFA8-433D-A474-E57792D2D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65125"/>
            <a:ext cx="9601200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Ankieta ewaluacyjna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0B07FE-E2DF-408B-B40B-7275D303D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Wymiana doświadczeń z nauczycielami tej samej specjalności.</a:t>
            </a:r>
          </a:p>
          <a:p>
            <a:pPr lvl="0"/>
            <a:r>
              <a:rPr lang="pl-PL" dirty="0"/>
              <a:t>Rozwiązywanie problemów.</a:t>
            </a:r>
          </a:p>
          <a:p>
            <a:r>
              <a:rPr lang="pl-PL" dirty="0"/>
              <a:t>Pogłębienie i usystematyzowanie posiadanej wiedzy.</a:t>
            </a:r>
          </a:p>
          <a:p>
            <a:pPr lvl="0"/>
            <a:r>
              <a:rPr lang="pl-PL" dirty="0"/>
              <a:t>Poznanie nowych i bardzo jasnych zasad rozmów z trudnymi rodzicami.</a:t>
            </a:r>
          </a:p>
          <a:p>
            <a:pPr lvl="0"/>
            <a:r>
              <a:rPr lang="pl-PL" dirty="0"/>
              <a:t>Rozwój osobisty.</a:t>
            </a:r>
          </a:p>
          <a:p>
            <a:endParaRPr lang="pl-PL" dirty="0"/>
          </a:p>
        </p:txBody>
      </p:sp>
      <p:pic>
        <p:nvPicPr>
          <p:cNvPr id="4" name="Graphic 3" descr="Office Worker">
            <a:extLst>
              <a:ext uri="{FF2B5EF4-FFF2-40B4-BE49-F238E27FC236}">
                <a16:creationId xmlns:a16="http://schemas.microsoft.com/office/drawing/2014/main" id="{9A6B282D-B7DC-4DE7-A4C4-AADE885A85A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64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3D422A-00E7-45F8-986F-355B53AB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65125"/>
            <a:ext cx="9601200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Ankieta ewaluacyjna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65A518-6AD0-4FC6-A859-637726D22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4000" b="1" dirty="0"/>
              <a:t>11 na 12 uczestniczek wypełniających ankietę wyraża chęć dalszej pracy w sieci współpracy </a:t>
            </a:r>
            <a:br>
              <a:rPr lang="pl-PL" sz="4000" b="1" dirty="0"/>
            </a:br>
            <a:r>
              <a:rPr lang="pl-PL" sz="4000" b="1" dirty="0"/>
              <a:t>i samokształcenia.</a:t>
            </a:r>
          </a:p>
        </p:txBody>
      </p:sp>
      <p:pic>
        <p:nvPicPr>
          <p:cNvPr id="4" name="Graphic 3" descr="Office Worker">
            <a:extLst>
              <a:ext uri="{FF2B5EF4-FFF2-40B4-BE49-F238E27FC236}">
                <a16:creationId xmlns:a16="http://schemas.microsoft.com/office/drawing/2014/main" id="{F9A9DF1D-C3B4-4671-BACE-562F84E955C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79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794A8B-07D0-402F-9D73-1E5323CE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pl-PL" dirty="0"/>
              <a:t>Zaproszenie</a:t>
            </a:r>
          </a:p>
        </p:txBody>
      </p:sp>
      <p:pic>
        <p:nvPicPr>
          <p:cNvPr id="7" name="Graphic 6" descr="Connections">
            <a:extLst>
              <a:ext uri="{FF2B5EF4-FFF2-40B4-BE49-F238E27FC236}">
                <a16:creationId xmlns:a16="http://schemas.microsoft.com/office/drawing/2014/main" id="{9F8A2560-D606-49CE-9173-C95F6E8B47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ADBCE2-766D-4496-9BF3-96781A2B5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500" b="1" dirty="0"/>
              <a:t>„Ludzie pracujący razem jako jedna grupa </a:t>
            </a:r>
          </a:p>
          <a:p>
            <a:pPr marL="0" indent="0">
              <a:buNone/>
            </a:pPr>
            <a:r>
              <a:rPr lang="pl-PL" sz="1500" b="1" dirty="0"/>
              <a:t>potrafią dokonać rzeczy,</a:t>
            </a:r>
          </a:p>
          <a:p>
            <a:pPr marL="0" indent="0">
              <a:buNone/>
            </a:pPr>
            <a:r>
              <a:rPr lang="pl-PL" sz="1500" b="1" dirty="0"/>
              <a:t>których osiągnięcie nie śniło się nikomu z osobna”</a:t>
            </a:r>
          </a:p>
          <a:p>
            <a:pPr marL="0" indent="0">
              <a:buNone/>
            </a:pPr>
            <a:r>
              <a:rPr lang="pl-PL" sz="1500" b="1" dirty="0"/>
              <a:t>		Franklin Delano Rooseelt</a:t>
            </a:r>
          </a:p>
          <a:p>
            <a:pPr marL="0" indent="0">
              <a:buNone/>
            </a:pPr>
            <a:endParaRPr lang="pl-PL" sz="1500" b="1" dirty="0"/>
          </a:p>
          <a:p>
            <a:pPr marL="0" indent="0">
              <a:buNone/>
            </a:pPr>
            <a:endParaRPr lang="pl-PL" sz="1500" b="1" dirty="0"/>
          </a:p>
          <a:p>
            <a:pPr marL="0" indent="0">
              <a:buNone/>
            </a:pPr>
            <a:endParaRPr lang="pl-PL" sz="1500" b="1" dirty="0"/>
          </a:p>
          <a:p>
            <a:pPr marL="0" indent="0" algn="ctr">
              <a:buNone/>
            </a:pPr>
            <a:r>
              <a:rPr lang="pl-PL" sz="1500" b="1" dirty="0"/>
              <a:t>Zapraszamy do udziału w pracy sieci współpracy i samokształcenia w następnej edycji!</a:t>
            </a:r>
          </a:p>
          <a:p>
            <a:pPr marL="0" indent="0">
              <a:buNone/>
            </a:pPr>
            <a:endParaRPr lang="pl-PL" sz="1500" b="1" dirty="0"/>
          </a:p>
          <a:p>
            <a:pPr marL="0" indent="0">
              <a:buNone/>
            </a:pPr>
            <a:endParaRPr lang="pl-PL" sz="1500" b="1" dirty="0"/>
          </a:p>
          <a:p>
            <a:pPr marL="0" indent="0" algn="r">
              <a:buNone/>
            </a:pPr>
            <a:r>
              <a:rPr lang="pl-PL" sz="1500" b="1" dirty="0"/>
              <a:t>                                 			Koordynator sieci </a:t>
            </a:r>
          </a:p>
          <a:p>
            <a:pPr marL="0" indent="0" algn="r">
              <a:buNone/>
            </a:pPr>
            <a:r>
              <a:rPr lang="pl-PL" sz="1500" b="1" dirty="0"/>
              <a:t>                                  			   Marta Kaczmarska</a:t>
            </a:r>
          </a:p>
          <a:p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34221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E5644B-A73C-4D12-A307-5F9DAC3C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Kilka słów o uczestniczkach sieci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11811FCF-D40C-41C1-B605-F7A8CE4C6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8191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4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B30B12-ABF1-4A38-A1B0-02E67CC1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Kilka słów o uczestniczkach sieci</a:t>
            </a:r>
          </a:p>
        </p:txBody>
      </p:sp>
      <p:pic>
        <p:nvPicPr>
          <p:cNvPr id="7" name="Graphic 6" descr="Office Worker">
            <a:extLst>
              <a:ext uri="{FF2B5EF4-FFF2-40B4-BE49-F238E27FC236}">
                <a16:creationId xmlns:a16="http://schemas.microsoft.com/office/drawing/2014/main" id="{0E3F5392-F28E-46A0-8DA4-3C403CBAD1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56ADE0-98C1-4B10-A7B4-CEED767F6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Uczestniczki sieci miały: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różny staż pracy (od 3 lat do 30…)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różne stopnie awansu zawodowego (od kontraktowego do dyplomowanego)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różny staż pracy w świetlicy szkolnej</a:t>
            </a:r>
          </a:p>
          <a:p>
            <a:pPr marL="0" indent="0">
              <a:buNone/>
            </a:pPr>
            <a:r>
              <a:rPr lang="pl-PL" dirty="0"/>
              <a:t>Połączyła nas:</a:t>
            </a:r>
          </a:p>
          <a:p>
            <a:pPr marL="0" indent="0">
              <a:buNone/>
            </a:pPr>
            <a:r>
              <a:rPr lang="pl-PL" b="1" dirty="0"/>
              <a:t>CHĘĆ WŁASNEGO ROZWOJU ZAWODOWEGO I POSZUKIWANIA NOWYCH ROZWIĄZAŃ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0536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CF88D0-F2E7-4B94-A57F-D0D42FBE0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Warsztat diagnostyczny</a:t>
            </a:r>
          </a:p>
        </p:txBody>
      </p:sp>
      <p:pic>
        <p:nvPicPr>
          <p:cNvPr id="9" name="Graphic 6" descr="Presentation with Checklist">
            <a:extLst>
              <a:ext uri="{FF2B5EF4-FFF2-40B4-BE49-F238E27FC236}">
                <a16:creationId xmlns:a16="http://schemas.microsoft.com/office/drawing/2014/main" id="{0ED87021-7F77-49A6-B804-CA6E7B51C73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A5E543-BF26-4E67-A2BB-93406F1FB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l-PL"/>
              <a:t>Nasze spotkania rozpoczął warsztat diagnostyczny.</a:t>
            </a:r>
          </a:p>
          <a:p>
            <a:r>
              <a:rPr lang="pl-PL"/>
              <a:t>Uczestnicy zostali zapoznani z założeniami i organizacją pracy sieci (prezentacja). </a:t>
            </a:r>
          </a:p>
          <a:p>
            <a:r>
              <a:rPr lang="pl-PL"/>
              <a:t>Koordynator zwrócił uwagę, że sieć współpracy i samokształcenia daje możliwości skorzystania ze wsparcia merytorycznego i metodycznego, a poprzez wymianę „dobrych praktyk” poznania i skorzystania z rozwiązań, które zostały już wdrożone i sprawdzone.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926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38036-A1DF-4D8B-8044-B2A173ED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700" b="1" dirty="0"/>
              <a:t>Warsztat diagnostyczny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22A69-859E-4D66-A046-09F6512E4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6" y="1655378"/>
            <a:ext cx="2447926" cy="43417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91A760-6C99-4F11-AC9D-3171AF386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15" y="4252867"/>
            <a:ext cx="3921556" cy="2208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F4524A-6B68-4EE4-A66C-E2BC3D572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15" y="1653694"/>
            <a:ext cx="3921556" cy="2208693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BD785F9-46F0-4030-858B-8312E4E8B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73" y="1653694"/>
            <a:ext cx="2447925" cy="4343399"/>
          </a:xfrm>
        </p:spPr>
      </p:pic>
    </p:spTree>
    <p:extLst>
      <p:ext uri="{BB962C8B-B14F-4D97-AF65-F5344CB8AC3E}">
        <p14:creationId xmlns:p14="http://schemas.microsoft.com/office/powerpoint/2010/main" val="2938542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29BFBC-0371-4812-BFF3-5CAA0509D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pl-PL" sz="3700" b="1" dirty="0"/>
              <a:t>Warsztat diagnostyczny</a:t>
            </a:r>
          </a:p>
        </p:txBody>
      </p:sp>
      <p:pic>
        <p:nvPicPr>
          <p:cNvPr id="9" name="Graphic 6" descr="Onboarding">
            <a:extLst>
              <a:ext uri="{FF2B5EF4-FFF2-40B4-BE49-F238E27FC236}">
                <a16:creationId xmlns:a16="http://schemas.microsoft.com/office/drawing/2014/main" id="{53794008-F2DE-4F2D-939F-F400C3D4A5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E78025-40B9-4B61-835F-1B6D5471B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Wykorzystując narzędzia diagnostyczne ustalone zostały oczekiwania członków sieci. Określono, że uczestnicy sieci będą poszerzać swoje kompetencje zawodowe pracując nad tematem: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l-PL" b="1" dirty="0"/>
              <a:t>„Budowanie dyscypliny w grupie świetlicowej”. </a:t>
            </a:r>
          </a:p>
          <a:p>
            <a:pPr marL="0" indent="0">
              <a:buNone/>
            </a:pPr>
            <a:r>
              <a:rPr lang="pl-PL" b="1" dirty="0"/>
              <a:t>W pracy uwzględnimy diagnozę, rozwój kompetencji społecznych </a:t>
            </a:r>
            <a:br>
              <a:rPr lang="pl-PL" b="1" dirty="0"/>
            </a:br>
            <a:r>
              <a:rPr lang="pl-PL" b="1" dirty="0"/>
              <a:t>i komunikacyjnych.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835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96350B-E8FB-4942-83C4-D7FB7E7A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700" b="1" dirty="0"/>
              <a:t>Pierwsze spotkanie z ekspertem – warsztaty TIK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16E4BE-80B7-4CE0-870B-3B02267FC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maju przeszkoliliśmy się w zakresie TIK.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Podobny obraz">
            <a:extLst>
              <a:ext uri="{FF2B5EF4-FFF2-40B4-BE49-F238E27FC236}">
                <a16:creationId xmlns:a16="http://schemas.microsoft.com/office/drawing/2014/main" id="{C575DE19-CDE1-4F37-9840-8C61E132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67" y="2518348"/>
            <a:ext cx="9331568" cy="409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8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1454</Words>
  <Application>Microsoft Office PowerPoint</Application>
  <PresentationFormat>Panoramiczny</PresentationFormat>
  <Paragraphs>177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Motyw pakietu Office</vt:lpstr>
      <vt:lpstr>Sieć Współpracy i Samokształcenia Wychowawców Świetlic Szkolnych 2019r. </vt:lpstr>
      <vt:lpstr>Sieć Współpracy i Samokształcenia </vt:lpstr>
      <vt:lpstr>Kilka słów o uczestniczkach sieci</vt:lpstr>
      <vt:lpstr>Kilka słów o uczestniczkach sieci</vt:lpstr>
      <vt:lpstr>Kilka słów o uczestniczkach sieci</vt:lpstr>
      <vt:lpstr>Warsztat diagnostyczny</vt:lpstr>
      <vt:lpstr>Warsztat diagnostyczny</vt:lpstr>
      <vt:lpstr>Warsztat diagnostyczny</vt:lpstr>
      <vt:lpstr>Pierwsze spotkanie z ekspertem – warsztaty TIK</vt:lpstr>
      <vt:lpstr>Pierwsze spotkanie z ekspertem – warsztaty TIK</vt:lpstr>
      <vt:lpstr>Pierwsze spotkanie z ekspertem – warsztaty TIK</vt:lpstr>
      <vt:lpstr>21.05.2019r. spotkanie  z ekspertem</vt:lpstr>
      <vt:lpstr>21.05.2019r. spotkanie  z ekspertem</vt:lpstr>
      <vt:lpstr>21.05.2019r. spotkanie  z ekspertem</vt:lpstr>
      <vt:lpstr>18.06.2019r. – warsztaty z ekspertem</vt:lpstr>
      <vt:lpstr>18.06.2019r. – warsztaty z ekspertem</vt:lpstr>
      <vt:lpstr>Warsztaty w świetlicy szkolnej</vt:lpstr>
      <vt:lpstr>Językowe drogowskazy</vt:lpstr>
      <vt:lpstr>Językowe drogowskazy</vt:lpstr>
      <vt:lpstr>Wierszyki, rymowanki …</vt:lpstr>
      <vt:lpstr>24.09.2019r. – wymiana doświadczeń</vt:lpstr>
      <vt:lpstr>24.09.2019r. – wymiana doświadczeń</vt:lpstr>
      <vt:lpstr>24.09.2019r. – wymiana doświadczeń</vt:lpstr>
      <vt:lpstr>24.09.2019r. – wymiana doświadczeń</vt:lpstr>
      <vt:lpstr>24.09.2019r. – wymiana doświadczeń</vt:lpstr>
      <vt:lpstr>15.10.2019r. – wymiana doświadczeń</vt:lpstr>
      <vt:lpstr>15.10.2019r. – wymiana doświadczeń</vt:lpstr>
      <vt:lpstr>15.10.2019r. – wymiana doświadczeń</vt:lpstr>
      <vt:lpstr>15.10.2019r. – wymiana doświadczeń</vt:lpstr>
      <vt:lpstr>5 listopada 2019r. –warsztaty z ekspertem</vt:lpstr>
      <vt:lpstr>5 listopada 2019r. –warsztaty z ekspertem</vt:lpstr>
      <vt:lpstr>5 listopada 2019r. –warsztaty z ekspertem</vt:lpstr>
      <vt:lpstr>19.11.2019r. – podsumowanie pracy sieci</vt:lpstr>
      <vt:lpstr>Ankieta ewaluacyjna</vt:lpstr>
      <vt:lpstr>Ankieta ewaluacyjna</vt:lpstr>
      <vt:lpstr>Ankieta ewaluacyjna</vt:lpstr>
      <vt:lpstr>Ankieta ewaluacyjna</vt:lpstr>
      <vt:lpstr>Zaproszenie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Sieć Współpracy i Samokształcenia Wychowawców Świetlic Szkolnych</dc:title>
  <dc:creator>Kaczmarski, Mariusz P SSSC-STO/462</dc:creator>
  <cp:lastModifiedBy>Wspomaganie PPP2</cp:lastModifiedBy>
  <cp:revision>8</cp:revision>
  <dcterms:created xsi:type="dcterms:W3CDTF">2020-01-02T17:40:43Z</dcterms:created>
  <dcterms:modified xsi:type="dcterms:W3CDTF">2020-01-24T11:35:21Z</dcterms:modified>
</cp:coreProperties>
</file>